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407" r:id="rId2"/>
    <p:sldId id="405" r:id="rId3"/>
    <p:sldId id="406" r:id="rId4"/>
    <p:sldId id="270" r:id="rId5"/>
    <p:sldId id="364" r:id="rId6"/>
    <p:sldId id="414" r:id="rId7"/>
    <p:sldId id="362" r:id="rId8"/>
    <p:sldId id="408" r:id="rId9"/>
    <p:sldId id="261" r:id="rId10"/>
    <p:sldId id="415" r:id="rId11"/>
    <p:sldId id="286" r:id="rId12"/>
    <p:sldId id="275" r:id="rId13"/>
    <p:sldId id="285" r:id="rId14"/>
    <p:sldId id="369" r:id="rId15"/>
    <p:sldId id="412" r:id="rId16"/>
    <p:sldId id="413" r:id="rId17"/>
    <p:sldId id="288" r:id="rId18"/>
    <p:sldId id="370" r:id="rId19"/>
    <p:sldId id="272" r:id="rId20"/>
    <p:sldId id="277" r:id="rId21"/>
    <p:sldId id="278" r:id="rId22"/>
    <p:sldId id="279" r:id="rId23"/>
    <p:sldId id="280" r:id="rId24"/>
    <p:sldId id="283" r:id="rId25"/>
    <p:sldId id="281" r:id="rId26"/>
    <p:sldId id="304" r:id="rId27"/>
    <p:sldId id="384" r:id="rId28"/>
    <p:sldId id="372" r:id="rId29"/>
    <p:sldId id="371" r:id="rId30"/>
    <p:sldId id="374" r:id="rId31"/>
    <p:sldId id="375" r:id="rId32"/>
    <p:sldId id="373" r:id="rId33"/>
    <p:sldId id="376" r:id="rId34"/>
    <p:sldId id="377" r:id="rId35"/>
    <p:sldId id="378" r:id="rId36"/>
    <p:sldId id="379" r:id="rId37"/>
    <p:sldId id="381" r:id="rId38"/>
    <p:sldId id="380" r:id="rId39"/>
    <p:sldId id="289" r:id="rId40"/>
    <p:sldId id="290" r:id="rId41"/>
    <p:sldId id="382" r:id="rId42"/>
    <p:sldId id="396" r:id="rId43"/>
    <p:sldId id="397" r:id="rId44"/>
    <p:sldId id="385" r:id="rId45"/>
    <p:sldId id="282" r:id="rId46"/>
    <p:sldId id="294" r:id="rId47"/>
    <p:sldId id="295" r:id="rId48"/>
    <p:sldId id="296" r:id="rId49"/>
    <p:sldId id="306" r:id="rId50"/>
    <p:sldId id="308" r:id="rId51"/>
    <p:sldId id="309" r:id="rId52"/>
    <p:sldId id="386" r:id="rId53"/>
    <p:sldId id="351" r:id="rId54"/>
    <p:sldId id="387" r:id="rId55"/>
    <p:sldId id="388" r:id="rId56"/>
    <p:sldId id="389" r:id="rId57"/>
    <p:sldId id="390" r:id="rId58"/>
    <p:sldId id="391" r:id="rId59"/>
    <p:sldId id="392" r:id="rId60"/>
    <p:sldId id="393" r:id="rId61"/>
    <p:sldId id="394" r:id="rId62"/>
    <p:sldId id="395" r:id="rId63"/>
    <p:sldId id="352" r:id="rId64"/>
    <p:sldId id="398" r:id="rId65"/>
    <p:sldId id="399" r:id="rId66"/>
    <p:sldId id="400" r:id="rId67"/>
    <p:sldId id="401" r:id="rId68"/>
    <p:sldId id="402" r:id="rId69"/>
    <p:sldId id="404" r:id="rId70"/>
    <p:sldId id="403" r:id="rId71"/>
    <p:sldId id="410" r:id="rId72"/>
    <p:sldId id="409" r:id="rId73"/>
    <p:sldId id="274" r:id="rId7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02210FD-7EDE-4930-992D-242CAD9FFFD0}">
          <p14:sldIdLst>
            <p14:sldId id="407"/>
            <p14:sldId id="405"/>
            <p14:sldId id="406"/>
            <p14:sldId id="270"/>
            <p14:sldId id="364"/>
            <p14:sldId id="414"/>
            <p14:sldId id="362"/>
          </p14:sldIdLst>
        </p14:section>
        <p14:section name="Software" id="{BCD7C017-091C-4045-BEE1-C992016701EC}">
          <p14:sldIdLst>
            <p14:sldId id="408"/>
            <p14:sldId id="261"/>
            <p14:sldId id="415"/>
            <p14:sldId id="286"/>
            <p14:sldId id="275"/>
            <p14:sldId id="285"/>
            <p14:sldId id="369"/>
            <p14:sldId id="412"/>
            <p14:sldId id="413"/>
            <p14:sldId id="288"/>
            <p14:sldId id="370"/>
            <p14:sldId id="272"/>
            <p14:sldId id="277"/>
            <p14:sldId id="278"/>
            <p14:sldId id="279"/>
            <p14:sldId id="280"/>
            <p14:sldId id="283"/>
            <p14:sldId id="281"/>
            <p14:sldId id="304"/>
            <p14:sldId id="384"/>
            <p14:sldId id="372"/>
            <p14:sldId id="371"/>
            <p14:sldId id="374"/>
            <p14:sldId id="375"/>
            <p14:sldId id="373"/>
            <p14:sldId id="376"/>
            <p14:sldId id="377"/>
          </p14:sldIdLst>
        </p14:section>
        <p14:section name="Restore System's Default Audio Devices" id="{04380F7D-1CB1-42C3-88C4-2FD52DD51BFB}">
          <p14:sldIdLst>
            <p14:sldId id="378"/>
            <p14:sldId id="379"/>
            <p14:sldId id="381"/>
            <p14:sldId id="380"/>
            <p14:sldId id="289"/>
            <p14:sldId id="290"/>
          </p14:sldIdLst>
        </p14:section>
        <p14:section name="Signalink Audio Levels" id="{AFECBDCC-2177-4831-BB25-586BBDCF5B26}">
          <p14:sldIdLst>
            <p14:sldId id="382"/>
            <p14:sldId id="396"/>
            <p14:sldId id="397"/>
          </p14:sldIdLst>
        </p14:section>
        <p14:section name="Configure Winklink" id="{161FA688-2D3C-4A38-A0EE-BDFD3A1185F8}">
          <p14:sldIdLst>
            <p14:sldId id="385"/>
            <p14:sldId id="282"/>
            <p14:sldId id="294"/>
            <p14:sldId id="295"/>
            <p14:sldId id="296"/>
            <p14:sldId id="306"/>
            <p14:sldId id="308"/>
            <p14:sldId id="309"/>
            <p14:sldId id="386"/>
            <p14:sldId id="351"/>
          </p14:sldIdLst>
        </p14:section>
        <p14:section name="Configure SoundModem" id="{DB04B65E-6753-41DA-941F-851FB68EC258}">
          <p14:sldIdLst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</p14:sldIdLst>
        </p14:section>
        <p14:section name="Send Email" id="{2D040658-EB59-4B76-B4A1-93068BB7A1D9}">
          <p14:sldIdLst>
            <p14:sldId id="395"/>
            <p14:sldId id="352"/>
            <p14:sldId id="398"/>
            <p14:sldId id="399"/>
            <p14:sldId id="400"/>
            <p14:sldId id="401"/>
            <p14:sldId id="402"/>
            <p14:sldId id="404"/>
            <p14:sldId id="403"/>
            <p14:sldId id="410"/>
          </p14:sldIdLst>
        </p14:section>
        <p14:section name="Backup Slides" id="{59873B1E-611E-4651-9772-8BC1C2713EFE}">
          <p14:sldIdLst>
            <p14:sldId id="40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ce" initials="b" lastIdx="1" clrIdx="0">
    <p:extLst>
      <p:ext uri="{19B8F6BF-5375-455C-9EA6-DF929625EA0E}">
        <p15:presenceInfo xmlns:p15="http://schemas.microsoft.com/office/powerpoint/2012/main" userId="bru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96" y="870"/>
      </p:cViewPr>
      <p:guideLst/>
    </p:cSldViewPr>
  </p:slideViewPr>
  <p:outlineViewPr>
    <p:cViewPr>
      <p:scale>
        <a:sx n="33" d="100"/>
        <a:sy n="33" d="100"/>
      </p:scale>
      <p:origin x="0" y="-861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9.xml"/><Relationship Id="rId39" Type="http://schemas.openxmlformats.org/officeDocument/2006/relationships/slide" Target="slides/slide63.xml"/><Relationship Id="rId3" Type="http://schemas.openxmlformats.org/officeDocument/2006/relationships/slide" Target="slides/slide4.xml"/><Relationship Id="rId21" Type="http://schemas.openxmlformats.org/officeDocument/2006/relationships/slide" Target="slides/slide26.xml"/><Relationship Id="rId34" Type="http://schemas.openxmlformats.org/officeDocument/2006/relationships/slide" Target="slides/slide49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5.xml"/><Relationship Id="rId33" Type="http://schemas.openxmlformats.org/officeDocument/2006/relationships/slide" Target="slides/slide48.xml"/><Relationship Id="rId38" Type="http://schemas.openxmlformats.org/officeDocument/2006/relationships/slide" Target="slides/slide53.xml"/><Relationship Id="rId2" Type="http://schemas.openxmlformats.org/officeDocument/2006/relationships/slide" Target="slides/slide3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44.xml"/><Relationship Id="rId41" Type="http://schemas.openxmlformats.org/officeDocument/2006/relationships/slide" Target="slides/slide7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4.xml"/><Relationship Id="rId32" Type="http://schemas.openxmlformats.org/officeDocument/2006/relationships/slide" Target="slides/slide47.xml"/><Relationship Id="rId37" Type="http://schemas.openxmlformats.org/officeDocument/2006/relationships/slide" Target="slides/slide52.xml"/><Relationship Id="rId40" Type="http://schemas.openxmlformats.org/officeDocument/2006/relationships/slide" Target="slides/slide70.xml"/><Relationship Id="rId5" Type="http://schemas.openxmlformats.org/officeDocument/2006/relationships/slide" Target="slides/slide6.xml"/><Relationship Id="rId15" Type="http://schemas.openxmlformats.org/officeDocument/2006/relationships/slide" Target="slides/slide20.xml"/><Relationship Id="rId23" Type="http://schemas.openxmlformats.org/officeDocument/2006/relationships/slide" Target="slides/slide31.xml"/><Relationship Id="rId28" Type="http://schemas.openxmlformats.org/officeDocument/2006/relationships/slide" Target="slides/slide41.xml"/><Relationship Id="rId36" Type="http://schemas.openxmlformats.org/officeDocument/2006/relationships/slide" Target="slides/slide51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46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9.xml"/><Relationship Id="rId22" Type="http://schemas.openxmlformats.org/officeDocument/2006/relationships/slide" Target="slides/slide27.xml"/><Relationship Id="rId27" Type="http://schemas.openxmlformats.org/officeDocument/2006/relationships/slide" Target="slides/slide40.xml"/><Relationship Id="rId30" Type="http://schemas.openxmlformats.org/officeDocument/2006/relationships/slide" Target="slides/slide45.xml"/><Relationship Id="rId3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43C88-1570-49FD-8D5D-6325C605CF97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CC3CA5-62D6-463A-A401-0997C96CB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2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0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5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B0ED-265E-F7E0-1DE5-7F14FA740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6EADB-F183-6FA0-6ACF-07BFA4C6C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4C80A-6E74-EA72-32B8-96BE86B86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76C3E-9385-B121-F014-1217D78F5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3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5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677B-E1C0-986C-6D25-654E68CD3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9ACD8-E0E4-2A7D-6636-4F03124B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54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4BB3E-942A-8411-676A-9F2E15F8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0F428-0D34-F034-3897-83B218C9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309D1-6F8A-1B8F-201C-BB38C91F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7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9B17-0FFE-4E7F-D5B4-3308353E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326FA-BCD0-91E1-7BF0-C44E639E9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DAF42-2483-5499-A2E0-75118BC2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438CA-0535-42CF-72FC-9DFF13E5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3A66B-9704-06A5-23D5-3C9ACCBC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F8259-7397-881E-3B68-F5093B2D0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E2B54-6E73-2147-A161-2298F4AFD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5163-5A20-BB61-D3B5-ED5ED2AC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3841A-1C50-600C-E035-A357DEB7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E8B5-2BDF-D8DE-8696-9A879EE2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146F-C062-55AD-66B7-E06A94D6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CD59-5072-D213-5332-427F9145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/>
          <a:lstStyle>
            <a:lvl4pPr>
              <a:defRPr sz="1600"/>
            </a:lvl4pPr>
            <a:lvl5pPr marL="3657600" indent="-228600">
              <a:defRPr sz="40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8C71-3998-EF6A-B831-9FEB9F1B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6E56-B90C-BD50-0BB0-51CFEFEE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00E2-E374-1B5E-8D50-13D412E8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B5B1-4A31-BA47-B0A7-3ECB3589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5EA95-E30C-3EFC-01BD-A7F292E6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BDC25-8DEE-4AE1-3E14-9A13AF6D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8A6F-7F06-2754-DC4C-35D7D2DF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5ACC3-216F-8720-4AFC-1B625C31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B4A2-30EF-ACBE-F704-D4FBDB23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02129-F1CC-06E3-34C0-237052438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A0286-DF23-BD87-D84C-C08937918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209E1-4AC0-A017-0245-BF0EE147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BB230-2C36-7CF4-C26B-1150FBEF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07A1A-48D9-FCA0-C645-748B4A3D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7E07-71D5-368A-AEA9-EFB6C955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A2127-1F9C-E4F3-16CB-20629B4C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AAA6-F859-B7C4-D187-7B8936294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4321F-9BA7-10C4-A09A-DD3FFC5AB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0FF77-1015-5BDC-4CFB-F461B4438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0C008-88B5-C192-A6C2-3CCC8A9D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2A54D-E3B1-5343-CCF5-D56A41FD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9BB56-F606-67C6-B1A8-88DDCAC3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4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007D-845C-435D-E5A3-3C622B4D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536E4-2A09-F433-63F3-A47A9647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E5821-4F8E-E291-6995-A97E1A01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BA61-BBF8-98AA-FD07-0670A70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6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5243-B3AF-69D4-A44C-B2C9797E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BC102-2AA8-8E41-74FE-CC26E199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AB5F7-4039-1B4B-55F2-C2844252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FCC9-7490-5517-3BB2-9D41235A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F725-7223-2C44-F38F-F79CCBE5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50AE3-4C5B-FF89-397F-DC3EF449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E82B1-617D-799A-EA23-6DF4CC8E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9F697-1339-04C6-825B-47472AC4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D1D6F-39CC-EAE8-6931-ADB9C16C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AC8A-7ADC-F25D-90C0-5BAF577E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37E3A-AE64-1C87-299D-7C6CB9DDE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261FE-FA0A-A3EA-4631-99CD6F8B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1FD48-FCE0-5D4F-948E-B9E711C5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1F64B-4B37-B7FF-B7EB-8BBEC45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AB6B-9F60-DC58-6FA7-0E0D1D84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1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8BABE-94B3-D3E1-E411-D788EFB1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34088-4909-10B1-1735-9E2C553EF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4D29C-4502-1776-FC2F-E5C0A1E72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9984-200A-44CE-945B-D80C6F29142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7F5D0-3529-ADE3-6EFA-E56F6E9C6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EB7B-D6B4-180E-060A-C67990430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9A2C-9B04-40BA-9437-618B3C0AA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z7.ho.ua/packetradio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inlink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downloads.winlink.org/VARA%20Produc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5ACE-CAE0-6CA5-A123-9165750C2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Sangre </a:t>
            </a:r>
            <a:r>
              <a:rPr lang="en-US"/>
              <a:t>de Cristos </a:t>
            </a:r>
            <a:r>
              <a:rPr lang="en-US" dirty="0"/>
              <a:t>Amateur Radio Club</a:t>
            </a:r>
            <a:br>
              <a:rPr lang="en-US" dirty="0"/>
            </a:br>
            <a:r>
              <a:rPr lang="en-US" dirty="0"/>
              <a:t>Packet Radio Comms Session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50A69-C3A2-F4D0-0D31-EDC00EDEB0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Installing Winlink to work with Radio  for Radio</a:t>
            </a:r>
            <a:r>
              <a:rPr lang="en-US" baseline="0" dirty="0"/>
              <a:t> Mail Service</a:t>
            </a:r>
            <a:r>
              <a:rPr lang="en-US" dirty="0"/>
              <a:t> (RMS)</a:t>
            </a:r>
          </a:p>
        </p:txBody>
      </p:sp>
    </p:spTree>
    <p:extLst>
      <p:ext uri="{BB962C8B-B14F-4D97-AF65-F5344CB8AC3E}">
        <p14:creationId xmlns:p14="http://schemas.microsoft.com/office/powerpoint/2010/main" val="244550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92C4C-5287-8C0F-CBAE-FA3F5225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&amp; Install</a:t>
            </a:r>
            <a:br>
              <a:rPr lang="en-US" dirty="0"/>
            </a:br>
            <a:r>
              <a:rPr lang="en-US" dirty="0"/>
              <a:t>SoundModem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8ACBE-4D37-4EC8-690F-6C38496AA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E38B-9AAF-3AEE-82C2-CC3AF35D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Soundmodem - 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7EFF-0984-8107-46F9-8E4EB6D4D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(C:) folder aka “root folder” and create a new folder and change its name to SoundModem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F6873-331B-06A2-FD76-96A45789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34" y="2720975"/>
            <a:ext cx="9906000" cy="37719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BE794ED-0CDB-BA85-474A-3B5DCA686A57}"/>
              </a:ext>
            </a:extLst>
          </p:cNvPr>
          <p:cNvSpPr/>
          <p:nvPr/>
        </p:nvSpPr>
        <p:spPr>
          <a:xfrm>
            <a:off x="1900303" y="5576888"/>
            <a:ext cx="980950" cy="2690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BB776A-C35A-16BD-58AF-525AD22B2DF9}"/>
              </a:ext>
            </a:extLst>
          </p:cNvPr>
          <p:cNvCxnSpPr>
            <a:endCxn id="10" idx="7"/>
          </p:cNvCxnSpPr>
          <p:nvPr/>
        </p:nvCxnSpPr>
        <p:spPr>
          <a:xfrm flipH="1">
            <a:off x="2737596" y="2306343"/>
            <a:ext cx="702984" cy="33099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164B68A-56F2-AA1D-E5D5-16011526B4E8}"/>
              </a:ext>
            </a:extLst>
          </p:cNvPr>
          <p:cNvSpPr/>
          <p:nvPr/>
        </p:nvSpPr>
        <p:spPr>
          <a:xfrm>
            <a:off x="4857452" y="5118020"/>
            <a:ext cx="980950" cy="1524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8933CE-415C-8512-25CD-3F6CF5C6798D}"/>
              </a:ext>
            </a:extLst>
          </p:cNvPr>
          <p:cNvCxnSpPr>
            <a:endCxn id="12" idx="7"/>
          </p:cNvCxnSpPr>
          <p:nvPr/>
        </p:nvCxnSpPr>
        <p:spPr>
          <a:xfrm>
            <a:off x="5694745" y="2698830"/>
            <a:ext cx="0" cy="24415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BD10B85-DF4B-F4BC-35D5-0286B6C7E809}"/>
              </a:ext>
            </a:extLst>
          </p:cNvPr>
          <p:cNvSpPr/>
          <p:nvPr/>
        </p:nvSpPr>
        <p:spPr>
          <a:xfrm>
            <a:off x="3034534" y="4114800"/>
            <a:ext cx="1118361" cy="406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50CA9D-4DFC-7DEA-424A-A675F0AD9071}"/>
              </a:ext>
            </a:extLst>
          </p:cNvPr>
          <p:cNvCxnSpPr>
            <a:endCxn id="14" idx="7"/>
          </p:cNvCxnSpPr>
          <p:nvPr/>
        </p:nvCxnSpPr>
        <p:spPr>
          <a:xfrm>
            <a:off x="3440580" y="2306343"/>
            <a:ext cx="548535" cy="186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2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5221-368F-85DC-B4AD-EA4EB2B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Soundmodem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986E0-C61E-62E2-937D-29CEAAA0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Go to webpage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2"/>
              </a:rPr>
              <a:t>http://uz7.ho.ua/packetradio.htm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5EA60-E5F9-55E7-2F6F-EA2F7232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24" y="2225342"/>
            <a:ext cx="7168383" cy="42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56FE-56FE-F531-FD15-C1024F90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Soundmodem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677E-7C9B-CEF7-33EC-9095FDC4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down until you see the link labeled soundmodem114.zip  or similar (“114” is the version number and may change) and </a:t>
            </a:r>
            <a:r>
              <a:rPr lang="en-US" u="sng" dirty="0"/>
              <a:t>click on it in order to download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63C21-5208-382E-61D2-822BAB48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34" y="2342243"/>
            <a:ext cx="6879861" cy="4097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F00472-CBA5-5A85-5985-54B367125941}"/>
              </a:ext>
            </a:extLst>
          </p:cNvPr>
          <p:cNvSpPr/>
          <p:nvPr/>
        </p:nvSpPr>
        <p:spPr>
          <a:xfrm>
            <a:off x="3810125" y="5304121"/>
            <a:ext cx="1021648" cy="1926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A45ABD-7FA8-32A7-031A-83D786213E13}"/>
              </a:ext>
            </a:extLst>
          </p:cNvPr>
          <p:cNvCxnSpPr>
            <a:endCxn id="6" idx="7"/>
          </p:cNvCxnSpPr>
          <p:nvPr/>
        </p:nvCxnSpPr>
        <p:spPr>
          <a:xfrm flipH="1">
            <a:off x="4682156" y="1953491"/>
            <a:ext cx="1230271" cy="33788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7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A57-B907-6A33-99EB-135764CC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Sound 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8DC26-2138-5772-40E6-116CE26AE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soundmodem</a:t>
            </a:r>
            <a:r>
              <a:rPr lang="en-US" i="1" dirty="0"/>
              <a:t>xxx</a:t>
            </a:r>
            <a:r>
              <a:rPr lang="en-US" dirty="0"/>
              <a:t>.zip file by navigating to your Downloads Folder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D71CF-8BCC-16A5-5EB9-A2E9D99F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59" y="2579543"/>
            <a:ext cx="8048625" cy="41719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7BA8E7A-0951-C011-D6F1-45C25AB6B80B}"/>
              </a:ext>
            </a:extLst>
          </p:cNvPr>
          <p:cNvSpPr/>
          <p:nvPr/>
        </p:nvSpPr>
        <p:spPr>
          <a:xfrm>
            <a:off x="2885334" y="3979718"/>
            <a:ext cx="3307648" cy="2805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AEC77A-6D04-041C-BBB2-53440CAF784C}"/>
              </a:ext>
            </a:extLst>
          </p:cNvPr>
          <p:cNvCxnSpPr/>
          <p:nvPr/>
        </p:nvCxnSpPr>
        <p:spPr>
          <a:xfrm flipH="1">
            <a:off x="4333009" y="1506682"/>
            <a:ext cx="5101936" cy="24730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8591EC1-DE8A-CEE3-824A-DD4DFAFFD4D9}"/>
              </a:ext>
            </a:extLst>
          </p:cNvPr>
          <p:cNvSpPr/>
          <p:nvPr/>
        </p:nvSpPr>
        <p:spPr>
          <a:xfrm>
            <a:off x="5057034" y="4618321"/>
            <a:ext cx="1458065" cy="2805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7028BB-8144-6E4C-3A5B-8B7E1C2FF589}"/>
              </a:ext>
            </a:extLst>
          </p:cNvPr>
          <p:cNvCxnSpPr>
            <a:endCxn id="17" idx="7"/>
          </p:cNvCxnSpPr>
          <p:nvPr/>
        </p:nvCxnSpPr>
        <p:spPr>
          <a:xfrm flipH="1">
            <a:off x="6301570" y="1506682"/>
            <a:ext cx="3133375" cy="31527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2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88BD-F681-026D-F87B-EC4AE25C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.zip folders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4C6F-D11B-3B24-9C8E-9C6E1DB4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folder with .zip suffix is a compressed file or collection of files and the contents must be decompressed and extracted in order to use.</a:t>
            </a:r>
          </a:p>
          <a:p>
            <a:r>
              <a:rPr lang="en-US" dirty="0"/>
              <a:t>This process is referred to as extracting or unzipping</a:t>
            </a:r>
          </a:p>
          <a:p>
            <a:pPr lvl="3"/>
            <a:endParaRPr lang="en-US" dirty="0"/>
          </a:p>
          <a:p>
            <a:r>
              <a:rPr lang="en-US" b="1" dirty="0"/>
              <a:t>To unzip (extract)  on Windows 7 or later systems</a:t>
            </a:r>
          </a:p>
          <a:p>
            <a:pPr lvl="1"/>
            <a:r>
              <a:rPr lang="en-US" dirty="0"/>
              <a:t>Locate the zipped folder that you want to unzip (extract) files or folders from.</a:t>
            </a:r>
          </a:p>
          <a:p>
            <a:pPr lvl="1"/>
            <a:r>
              <a:rPr lang="en-US" dirty="0"/>
              <a:t>Do one of the following:</a:t>
            </a:r>
          </a:p>
          <a:p>
            <a:pPr lvl="2"/>
            <a:r>
              <a:rPr lang="en-US" dirty="0"/>
              <a:t>To unzip a single file or folder, double click on the zipped folder in order to open it and see the contents, then drag the file or folder from the zipped folder to a new location.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To unzip all the contents of the zipped folder, press and hold (or right-click) the folder, select</a:t>
            </a:r>
            <a:r>
              <a:rPr lang="en-US" b="1" dirty="0"/>
              <a:t> Extract All...</a:t>
            </a:r>
            <a:r>
              <a:rPr lang="en-US" dirty="0"/>
              <a:t>, and then follow the 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0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2DB8C3-222F-F5A3-DAAE-1F7DE3C2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Extract 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DCB74-A555-7821-4721-04742772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374" y="1460277"/>
            <a:ext cx="6547572" cy="50388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FE39DF4-9DC6-99C2-DE8C-2BC43DEA2A47}"/>
              </a:ext>
            </a:extLst>
          </p:cNvPr>
          <p:cNvSpPr/>
          <p:nvPr/>
        </p:nvSpPr>
        <p:spPr>
          <a:xfrm>
            <a:off x="6429910" y="3008176"/>
            <a:ext cx="1170685" cy="2805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19527A-C14B-E557-10DE-E59AD71F1755}"/>
              </a:ext>
            </a:extLst>
          </p:cNvPr>
          <p:cNvCxnSpPr>
            <a:stCxn id="15" idx="3"/>
            <a:endCxn id="7" idx="2"/>
          </p:cNvCxnSpPr>
          <p:nvPr/>
        </p:nvCxnSpPr>
        <p:spPr>
          <a:xfrm flipV="1">
            <a:off x="4137230" y="3148451"/>
            <a:ext cx="2292680" cy="16555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42BBC62-C020-603F-836D-0560A9D7C3F1}"/>
              </a:ext>
            </a:extLst>
          </p:cNvPr>
          <p:cNvSpPr/>
          <p:nvPr/>
        </p:nvSpPr>
        <p:spPr>
          <a:xfrm>
            <a:off x="8988136" y="1901536"/>
            <a:ext cx="983671" cy="415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C66043-EE2C-194B-0689-1EE3DA26E7F3}"/>
              </a:ext>
            </a:extLst>
          </p:cNvPr>
          <p:cNvCxnSpPr>
            <a:stCxn id="16" idx="3"/>
            <a:endCxn id="9" idx="3"/>
          </p:cNvCxnSpPr>
          <p:nvPr/>
        </p:nvCxnSpPr>
        <p:spPr>
          <a:xfrm flipV="1">
            <a:off x="4244086" y="2256304"/>
            <a:ext cx="4888105" cy="33106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4B3114-FA3D-1F90-D8F2-16E166EC1343}"/>
              </a:ext>
            </a:extLst>
          </p:cNvPr>
          <p:cNvSpPr txBox="1"/>
          <p:nvPr/>
        </p:nvSpPr>
        <p:spPr>
          <a:xfrm>
            <a:off x="2271009" y="4511593"/>
            <a:ext cx="186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Select the .zip file then…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319537-59D8-8067-DFFF-2D44CF2399FF}"/>
              </a:ext>
            </a:extLst>
          </p:cNvPr>
          <p:cNvSpPr txBox="1"/>
          <p:nvPr/>
        </p:nvSpPr>
        <p:spPr>
          <a:xfrm>
            <a:off x="2264953" y="5397723"/>
            <a:ext cx="1979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Click on “Extract All”</a:t>
            </a:r>
          </a:p>
        </p:txBody>
      </p:sp>
    </p:spTree>
    <p:extLst>
      <p:ext uri="{BB962C8B-B14F-4D97-AF65-F5344CB8AC3E}">
        <p14:creationId xmlns:p14="http://schemas.microsoft.com/office/powerpoint/2010/main" val="336250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79F52-A842-7A3D-10B0-C3595064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57F1-BA32-C276-BF98-F3DD7B23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Soundmodem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7094-D5F6-6386-9496-7939A07A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Move the soundmodem114.zip file from the Downloads file to the C:\SoundModem folder.</a:t>
            </a:r>
          </a:p>
          <a:p>
            <a:pPr lvl="2"/>
            <a:r>
              <a:rPr lang="en-US" dirty="0"/>
              <a:t>Extract the .zip file into the C:\SoundModem folder.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0E95F-3056-3ED7-97CE-EEEC03A3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949575"/>
            <a:ext cx="9906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6B8D3-0A98-2F9F-09E3-624352A0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&amp; Install Winlink Express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89C49-19D6-CBE0-4FD2-D443D67C8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A4D3-0545-1266-A1DC-6CD9C02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Download &amp; Install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D42F0-78E1-66BF-0F1C-FF29A8FDA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Go to website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2"/>
              </a:rPr>
              <a:t>https://www.winlink.org/</a:t>
            </a:r>
            <a:r>
              <a:rPr lang="en-US" dirty="0"/>
              <a:t>  and click on “Download”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FEA23-1E14-D5D8-F085-BFB6BEFF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879" y="2559161"/>
            <a:ext cx="7152567" cy="35233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86D460-891E-0564-10E2-C261A9501911}"/>
              </a:ext>
            </a:extLst>
          </p:cNvPr>
          <p:cNvSpPr/>
          <p:nvPr/>
        </p:nvSpPr>
        <p:spPr>
          <a:xfrm>
            <a:off x="6945549" y="4679004"/>
            <a:ext cx="787941" cy="3988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6A3376-AF6C-92E0-368A-D8E98BF1A8D2}"/>
              </a:ext>
            </a:extLst>
          </p:cNvPr>
          <p:cNvCxnSpPr>
            <a:endCxn id="8" idx="7"/>
          </p:cNvCxnSpPr>
          <p:nvPr/>
        </p:nvCxnSpPr>
        <p:spPr>
          <a:xfrm flipH="1">
            <a:off x="7618099" y="3706238"/>
            <a:ext cx="951969" cy="10311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C8A1C2-116A-7441-ABC8-DAFF832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FE5B5-C11A-22E9-4F29-6E6DBFD44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BFAB-95DB-B19A-42A5-C6F4F6C7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D5981-A177-D237-E1E0-8AA3C4B1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“User Program”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C08A5-A7B0-0BDE-BD3C-893B6DFF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34" y="3079893"/>
            <a:ext cx="7177932" cy="35358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A42846-781A-4AC6-F11E-E8C9BAB4DA3C}"/>
              </a:ext>
            </a:extLst>
          </p:cNvPr>
          <p:cNvSpPr/>
          <p:nvPr/>
        </p:nvSpPr>
        <p:spPr>
          <a:xfrm>
            <a:off x="4190774" y="4308616"/>
            <a:ext cx="787941" cy="2749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1F74CD-DCC7-A685-8078-8C47F54027FF}"/>
              </a:ext>
            </a:extLst>
          </p:cNvPr>
          <p:cNvCxnSpPr>
            <a:endCxn id="6" idx="7"/>
          </p:cNvCxnSpPr>
          <p:nvPr/>
        </p:nvCxnSpPr>
        <p:spPr>
          <a:xfrm flipH="1">
            <a:off x="4863324" y="3335850"/>
            <a:ext cx="951969" cy="10130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B20A-6564-2B5B-0469-193E10B1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939D-4FE4-56A0-2CCA-07213C89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“Winlink_Express_install_1-7-21-0.zip”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9C644-38D1-3A07-6093-D57A563B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34" y="2692199"/>
            <a:ext cx="9648825" cy="33718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0715F1-E361-FF3C-7FD0-5263AC2AF2F8}"/>
              </a:ext>
            </a:extLst>
          </p:cNvPr>
          <p:cNvSpPr/>
          <p:nvPr/>
        </p:nvSpPr>
        <p:spPr>
          <a:xfrm>
            <a:off x="3634451" y="5370653"/>
            <a:ext cx="2615878" cy="266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EEF1DB-BDC9-B088-0ECB-82026A51C6D1}"/>
              </a:ext>
            </a:extLst>
          </p:cNvPr>
          <p:cNvCxnSpPr>
            <a:endCxn id="6" idx="7"/>
          </p:cNvCxnSpPr>
          <p:nvPr/>
        </p:nvCxnSpPr>
        <p:spPr>
          <a:xfrm flipH="1">
            <a:off x="5867243" y="4248916"/>
            <a:ext cx="228757" cy="11607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5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55CF-C411-DDC6-4DAC-E94ADB7A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64F6-585F-6BD0-9359-788E49A9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Downloads folder and extract the contents of the .zip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EDECD-7B1E-05DB-56D6-7D7C121F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85" y="2994346"/>
            <a:ext cx="88392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7E34-EB76-D76F-5CAE-EB334E0A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9564-62AC-41AC-DDFB-382D7A6A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“Winlink_Express_install.exe”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110FE6-BDE3-FFEB-F066-A035E5E6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4" y="2397917"/>
            <a:ext cx="7791692" cy="42568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86B1E9-FBE3-FDE8-7B70-AD39A73A3044}"/>
              </a:ext>
            </a:extLst>
          </p:cNvPr>
          <p:cNvSpPr/>
          <p:nvPr/>
        </p:nvSpPr>
        <p:spPr>
          <a:xfrm>
            <a:off x="4467828" y="4132689"/>
            <a:ext cx="2615878" cy="242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581162-D509-40D2-6C85-1280508871E0}"/>
              </a:ext>
            </a:extLst>
          </p:cNvPr>
          <p:cNvCxnSpPr/>
          <p:nvPr/>
        </p:nvCxnSpPr>
        <p:spPr>
          <a:xfrm flipH="1">
            <a:off x="5926238" y="3429000"/>
            <a:ext cx="1122744" cy="7147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45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1A80-AF0F-577F-693D-875F9308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19B-6944-8FDC-0EA9-27C4735C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8B50-488D-C182-B779-CE9A3D33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false warning.    Click “More_info”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81A66-4885-0FBA-8982-92B09F12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73465"/>
            <a:ext cx="7826415" cy="4275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6ED9F-5A3C-F592-BEBD-1660B5AB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32" y="2567102"/>
            <a:ext cx="4074892" cy="38154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EB1DD2F-2C5C-63CD-B559-F753472DDE01}"/>
              </a:ext>
            </a:extLst>
          </p:cNvPr>
          <p:cNvSpPr/>
          <p:nvPr/>
        </p:nvSpPr>
        <p:spPr>
          <a:xfrm>
            <a:off x="3275032" y="3429000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CFAB2D-2F5A-88A2-1C2E-A590978B4E32}"/>
              </a:ext>
            </a:extLst>
          </p:cNvPr>
          <p:cNvCxnSpPr>
            <a:endCxn id="8" idx="7"/>
          </p:cNvCxnSpPr>
          <p:nvPr/>
        </p:nvCxnSpPr>
        <p:spPr>
          <a:xfrm flipH="1">
            <a:off x="3986879" y="2307264"/>
            <a:ext cx="1749702" cy="11710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49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7757-7307-870A-FF11-F8BAF31C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79404-6797-DA35-31C1-ABA5B9D3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“Run anyway”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7FAF1-522F-5632-F8C7-EA9CE8E9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54" y="2231361"/>
            <a:ext cx="7849565" cy="4288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6355D-BD67-6E88-5F22-2BC91874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745905"/>
            <a:ext cx="4236937" cy="39671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9385F0-71C6-C690-5404-98A87F5C16D0}"/>
              </a:ext>
            </a:extLst>
          </p:cNvPr>
          <p:cNvSpPr/>
          <p:nvPr/>
        </p:nvSpPr>
        <p:spPr>
          <a:xfrm>
            <a:off x="5555848" y="6226657"/>
            <a:ext cx="1250066" cy="266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A241E7-1F16-378F-9FF6-DFFFC20BCB8F}"/>
              </a:ext>
            </a:extLst>
          </p:cNvPr>
          <p:cNvCxnSpPr/>
          <p:nvPr/>
        </p:nvCxnSpPr>
        <p:spPr>
          <a:xfrm>
            <a:off x="5000263" y="5371138"/>
            <a:ext cx="821803" cy="8285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1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E96D-57C5-9C19-11C6-9589F4D1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let’s Connect Computer,</a:t>
            </a:r>
            <a:r>
              <a:rPr lang="en-US" baseline="0" dirty="0"/>
              <a:t> SignaLink Sound Card &amp; Radio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BDF8-48EE-BA8A-E14C-248C53A82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for every computer</a:t>
            </a:r>
          </a:p>
        </p:txBody>
      </p:sp>
    </p:spTree>
    <p:extLst>
      <p:ext uri="{BB962C8B-B14F-4D97-AF65-F5344CB8AC3E}">
        <p14:creationId xmlns:p14="http://schemas.microsoft.com/office/powerpoint/2010/main" val="361769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62C792-100B-3649-86FB-488FE329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connecting SignaLink to your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8913AA-932C-4AC0-C847-C79DA2D1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Open the Device manager……….</a:t>
            </a:r>
          </a:p>
        </p:txBody>
      </p:sp>
    </p:spTree>
    <p:extLst>
      <p:ext uri="{BB962C8B-B14F-4D97-AF65-F5344CB8AC3E}">
        <p14:creationId xmlns:p14="http://schemas.microsoft.com/office/powerpoint/2010/main" val="358190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8E95C9-39A1-794C-8745-1E1D6622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Device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7DE7B-1B4B-039C-ACCE-C2E27917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769" y="1926720"/>
            <a:ext cx="7969827" cy="44830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86BD6C-6000-4DE5-73DB-0749F16C042E}"/>
              </a:ext>
            </a:extLst>
          </p:cNvPr>
          <p:cNvCxnSpPr/>
          <p:nvPr/>
        </p:nvCxnSpPr>
        <p:spPr>
          <a:xfrm>
            <a:off x="1049482" y="5318032"/>
            <a:ext cx="3301431" cy="885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B21CE0-C8F4-9C7B-83EF-103729794DAE}"/>
              </a:ext>
            </a:extLst>
          </p:cNvPr>
          <p:cNvSpPr txBox="1"/>
          <p:nvPr/>
        </p:nvSpPr>
        <p:spPr>
          <a:xfrm>
            <a:off x="33451" y="4240814"/>
            <a:ext cx="2246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First,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Press the Windows Key and type “Device Manager”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49A725-0ACA-1817-ECC2-70BE4966CD44}"/>
              </a:ext>
            </a:extLst>
          </p:cNvPr>
          <p:cNvSpPr/>
          <p:nvPr/>
        </p:nvSpPr>
        <p:spPr>
          <a:xfrm>
            <a:off x="5611096" y="4168234"/>
            <a:ext cx="1589809" cy="488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9301D4-CA7E-03E0-5FE8-D9F08C3D3EF3}"/>
              </a:ext>
            </a:extLst>
          </p:cNvPr>
          <p:cNvCxnSpPr/>
          <p:nvPr/>
        </p:nvCxnSpPr>
        <p:spPr>
          <a:xfrm>
            <a:off x="3578329" y="3833326"/>
            <a:ext cx="2185167" cy="7313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16F609-AAA7-3746-9814-E346EFE8BD8A}"/>
              </a:ext>
            </a:extLst>
          </p:cNvPr>
          <p:cNvSpPr txBox="1"/>
          <p:nvPr/>
        </p:nvSpPr>
        <p:spPr>
          <a:xfrm>
            <a:off x="1387860" y="3164260"/>
            <a:ext cx="262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Second,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Click on “Device manager”</a:t>
            </a:r>
          </a:p>
        </p:txBody>
      </p:sp>
    </p:spTree>
    <p:extLst>
      <p:ext uri="{BB962C8B-B14F-4D97-AF65-F5344CB8AC3E}">
        <p14:creationId xmlns:p14="http://schemas.microsoft.com/office/powerpoint/2010/main" val="3133221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FB6D8A-CEA4-4BC6-01C7-278C3EB4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Manager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938C7-1DC0-2F20-9E46-18E29217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44" y="923997"/>
            <a:ext cx="4152900" cy="54483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EF1FE11-7167-9340-2C93-CD6E10DAB74F}"/>
              </a:ext>
            </a:extLst>
          </p:cNvPr>
          <p:cNvSpPr/>
          <p:nvPr/>
        </p:nvSpPr>
        <p:spPr>
          <a:xfrm>
            <a:off x="7173985" y="1792798"/>
            <a:ext cx="1589809" cy="488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95D53B-CD38-505F-A0EE-3AFA4D56DB08}"/>
              </a:ext>
            </a:extLst>
          </p:cNvPr>
          <p:cNvCxnSpPr>
            <a:endCxn id="22" idx="2"/>
          </p:cNvCxnSpPr>
          <p:nvPr/>
        </p:nvCxnSpPr>
        <p:spPr>
          <a:xfrm flipV="1">
            <a:off x="4161660" y="2036838"/>
            <a:ext cx="3012325" cy="10572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C2963EC-761E-0BFD-2581-858E23AA182D}"/>
              </a:ext>
            </a:extLst>
          </p:cNvPr>
          <p:cNvSpPr txBox="1"/>
          <p:nvPr/>
        </p:nvSpPr>
        <p:spPr>
          <a:xfrm>
            <a:off x="1859105" y="2753357"/>
            <a:ext cx="262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Look for “Audio inputs and outputs” in Device Manager and double click on it to expand</a:t>
            </a:r>
          </a:p>
        </p:txBody>
      </p:sp>
    </p:spTree>
    <p:extLst>
      <p:ext uri="{BB962C8B-B14F-4D97-AF65-F5344CB8AC3E}">
        <p14:creationId xmlns:p14="http://schemas.microsoft.com/office/powerpoint/2010/main" val="380719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DDEE-D75B-5A04-1109-079CAF5D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51BD6-7712-87DD-0055-15ABF007A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Download, install &amp; configure Winlink Client Software and supporting modem software</a:t>
            </a:r>
          </a:p>
          <a:p>
            <a:endParaRPr lang="en-US" dirty="0"/>
          </a:p>
          <a:p>
            <a:r>
              <a:rPr lang="en-US" dirty="0"/>
              <a:t>Configure Hardware</a:t>
            </a:r>
          </a:p>
          <a:p>
            <a:pPr lvl="1"/>
            <a:r>
              <a:rPr lang="en-US" dirty="0"/>
              <a:t>Radio</a:t>
            </a:r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Terminal Network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Compose an E-mail message &amp; send through your radio to a local Winlink mail server  / Gateway</a:t>
            </a:r>
          </a:p>
        </p:txBody>
      </p:sp>
    </p:spTree>
    <p:extLst>
      <p:ext uri="{BB962C8B-B14F-4D97-AF65-F5344CB8AC3E}">
        <p14:creationId xmlns:p14="http://schemas.microsoft.com/office/powerpoint/2010/main" val="275055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AE381-412D-4205-1221-E2136472C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F852A1-64A7-A9FC-3157-7F105A77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Manager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DB5871-F378-5FF8-8317-692A3321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67" y="1570181"/>
            <a:ext cx="3829050" cy="43719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F9F5F5D-3217-A4D1-2781-C30CC03E24E1}"/>
              </a:ext>
            </a:extLst>
          </p:cNvPr>
          <p:cNvSpPr/>
          <p:nvPr/>
        </p:nvSpPr>
        <p:spPr>
          <a:xfrm>
            <a:off x="7053133" y="2407665"/>
            <a:ext cx="2714322" cy="10213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79F408-9596-16AA-826C-FBF5D6B95784}"/>
              </a:ext>
            </a:extLst>
          </p:cNvPr>
          <p:cNvCxnSpPr>
            <a:endCxn id="2" idx="2"/>
          </p:cNvCxnSpPr>
          <p:nvPr/>
        </p:nvCxnSpPr>
        <p:spPr>
          <a:xfrm>
            <a:off x="3751118" y="2918333"/>
            <a:ext cx="330201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971DA3-5C9F-6218-4145-28D08F566858}"/>
              </a:ext>
            </a:extLst>
          </p:cNvPr>
          <p:cNvSpPr txBox="1"/>
          <p:nvPr/>
        </p:nvSpPr>
        <p:spPr>
          <a:xfrm>
            <a:off x="1859105" y="2753357"/>
            <a:ext cx="262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 Audio Devices</a:t>
            </a:r>
          </a:p>
        </p:txBody>
      </p:sp>
    </p:spTree>
    <p:extLst>
      <p:ext uri="{BB962C8B-B14F-4D97-AF65-F5344CB8AC3E}">
        <p14:creationId xmlns:p14="http://schemas.microsoft.com/office/powerpoint/2010/main" val="405185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8DD8-6C38-63EC-79CA-5ECA5DA5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SignaLink to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1B91E-A624-E682-1242-B25A0E35D8A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Plug</a:t>
            </a:r>
            <a:r>
              <a:rPr lang="en-US" baseline="0" dirty="0"/>
              <a:t> in the Signal Link USB cable in between the SignaLink and the computer and turn on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972603-4869-E4E0-2520-A9191AE5E695}"/>
              </a:ext>
            </a:extLst>
          </p:cNvPr>
          <p:cNvCxnSpPr/>
          <p:nvPr/>
        </p:nvCxnSpPr>
        <p:spPr>
          <a:xfrm>
            <a:off x="3855027" y="2358736"/>
            <a:ext cx="1115367" cy="1549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DF82D4B-4F5B-644D-3772-ECA7657AB185}"/>
              </a:ext>
            </a:extLst>
          </p:cNvPr>
          <p:cNvSpPr/>
          <p:nvPr/>
        </p:nvSpPr>
        <p:spPr>
          <a:xfrm>
            <a:off x="3283527" y="3908667"/>
            <a:ext cx="2826328" cy="648495"/>
          </a:xfrm>
          <a:custGeom>
            <a:avLst/>
            <a:gdLst>
              <a:gd name="connsiteX0" fmla="*/ 0 w 2826328"/>
              <a:gd name="connsiteY0" fmla="*/ 424342 h 648495"/>
              <a:gd name="connsiteX1" fmla="*/ 259773 w 2826328"/>
              <a:gd name="connsiteY1" fmla="*/ 632160 h 648495"/>
              <a:gd name="connsiteX2" fmla="*/ 1392382 w 2826328"/>
              <a:gd name="connsiteY2" fmla="*/ 39878 h 648495"/>
              <a:gd name="connsiteX3" fmla="*/ 2826328 w 2826328"/>
              <a:gd name="connsiteY3" fmla="*/ 102224 h 6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648495">
                <a:moveTo>
                  <a:pt x="0" y="424342"/>
                </a:moveTo>
                <a:cubicBezTo>
                  <a:pt x="13854" y="560289"/>
                  <a:pt x="27709" y="696237"/>
                  <a:pt x="259773" y="632160"/>
                </a:cubicBezTo>
                <a:cubicBezTo>
                  <a:pt x="491837" y="568083"/>
                  <a:pt x="964623" y="128201"/>
                  <a:pt x="1392382" y="39878"/>
                </a:cubicBezTo>
                <a:cubicBezTo>
                  <a:pt x="1820141" y="-48445"/>
                  <a:pt x="2323234" y="26889"/>
                  <a:pt x="2826328" y="10222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92466-39D4-7052-44D4-0145FC0F5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2985" y="2868903"/>
            <a:ext cx="2407543" cy="2445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72E203-769B-B1DC-8131-214AD5F2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0" y="3429000"/>
            <a:ext cx="226701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0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D3C9-1C3C-DD52-40F9-AE920483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New Audio Devices</a:t>
            </a:r>
            <a:r>
              <a:rPr lang="en-US" dirty="0"/>
              <a:t> appear in </a:t>
            </a:r>
            <a:r>
              <a:rPr lang="en-US" baseline="0" dirty="0"/>
              <a:t>Device Manager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1E240-E445-51FD-11BB-17E18B4C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7" y="2120900"/>
            <a:ext cx="3829050" cy="437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1879E8-F5D6-1169-38E2-F6E2E0CE4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4" y="2120899"/>
            <a:ext cx="3829050" cy="4371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7EE6F-BDA1-18CB-9958-1054A101728D}"/>
              </a:ext>
            </a:extLst>
          </p:cNvPr>
          <p:cNvSpPr txBox="1"/>
          <p:nvPr/>
        </p:nvSpPr>
        <p:spPr>
          <a:xfrm>
            <a:off x="1371597" y="1690688"/>
            <a:ext cx="143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Plugin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F4C04-D56E-96E8-EA1F-3BA82CDB7806}"/>
              </a:ext>
            </a:extLst>
          </p:cNvPr>
          <p:cNvSpPr txBox="1"/>
          <p:nvPr/>
        </p:nvSpPr>
        <p:spPr>
          <a:xfrm>
            <a:off x="8610601" y="1690688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Plugin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F71880-4379-30F1-2924-BF4313F2AA67}"/>
              </a:ext>
            </a:extLst>
          </p:cNvPr>
          <p:cNvSpPr/>
          <p:nvPr/>
        </p:nvSpPr>
        <p:spPr>
          <a:xfrm>
            <a:off x="7884405" y="3003189"/>
            <a:ext cx="2911750" cy="13506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23D5E1-D916-6B4F-91A3-6DD0F3B4ACA6}"/>
              </a:ext>
            </a:extLst>
          </p:cNvPr>
          <p:cNvCxnSpPr>
            <a:stCxn id="9" idx="3"/>
          </p:cNvCxnSpPr>
          <p:nvPr/>
        </p:nvCxnSpPr>
        <p:spPr>
          <a:xfrm flipV="1">
            <a:off x="6546273" y="3429000"/>
            <a:ext cx="1418490" cy="987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7485E5-1E4E-B6C1-77D1-2EE3C98EEB97}"/>
              </a:ext>
            </a:extLst>
          </p:cNvPr>
          <p:cNvSpPr txBox="1"/>
          <p:nvPr/>
        </p:nvSpPr>
        <p:spPr>
          <a:xfrm>
            <a:off x="4736752" y="3112244"/>
            <a:ext cx="1809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Notice the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New Audio Devices here on the right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9E7DC0-08EC-A7E8-AC87-F94B31A19CB8}"/>
              </a:ext>
            </a:extLst>
          </p:cNvPr>
          <p:cNvSpPr/>
          <p:nvPr/>
        </p:nvSpPr>
        <p:spPr>
          <a:xfrm>
            <a:off x="433536" y="2893964"/>
            <a:ext cx="2714322" cy="10213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37F30E-BCF3-AC55-0FBD-8C05E3564B83}"/>
              </a:ext>
            </a:extLst>
          </p:cNvPr>
          <p:cNvCxnSpPr>
            <a:stCxn id="9" idx="1"/>
            <a:endCxn id="10" idx="6"/>
          </p:cNvCxnSpPr>
          <p:nvPr/>
        </p:nvCxnSpPr>
        <p:spPr>
          <a:xfrm flipH="1" flipV="1">
            <a:off x="3147858" y="3404632"/>
            <a:ext cx="1588894" cy="1231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13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A886-FB4E-D221-934C-F657D38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Windows System </a:t>
            </a:r>
            <a:br>
              <a:rPr lang="en-US" dirty="0"/>
            </a:br>
            <a:r>
              <a:rPr lang="en-US" dirty="0"/>
              <a:t>default Audio Devices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06268-BBB1-3368-386D-E37690B76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3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D3FE-74EA-6AD0-F466-30CBC03D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Windows Automatic</a:t>
            </a:r>
            <a:r>
              <a:rPr lang="en-US" baseline="0" dirty="0"/>
              <a:t> USB Device Detection/Selection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917A-B244-F74B-FD18-5FDDBDB9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/>
          </a:p>
          <a:p>
            <a:r>
              <a:rPr lang="en-US" dirty="0"/>
              <a:t>When a new USB audio device is plugged into a Window Operating System based computer, (as we just did) the Windows Operating System assumes the user wants to use that audio device as the system default audio device. </a:t>
            </a:r>
          </a:p>
          <a:p>
            <a:pPr lvl="2"/>
            <a:endParaRPr lang="en-US" dirty="0"/>
          </a:p>
          <a:p>
            <a:r>
              <a:rPr lang="en-US" dirty="0"/>
              <a:t>This is an incorrect action on part of the operating system when a modem sound card such as SignaLink USB is attached.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So,  the default audio devices must be restored for normal computer operations and so that the radio will not transmit normal computer sounds</a:t>
            </a:r>
          </a:p>
        </p:txBody>
      </p:sp>
    </p:spTree>
    <p:extLst>
      <p:ext uri="{BB962C8B-B14F-4D97-AF65-F5344CB8AC3E}">
        <p14:creationId xmlns:p14="http://schemas.microsoft.com/office/powerpoint/2010/main" val="258825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FB2C-F33A-DD7E-43EC-0A83761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Restore System default audio devices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075E1-8250-AFCA-B7A5-C5B4B6753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Windows Operating System Sound Control Panel</a:t>
            </a:r>
          </a:p>
        </p:txBody>
      </p:sp>
    </p:spTree>
    <p:extLst>
      <p:ext uri="{BB962C8B-B14F-4D97-AF65-F5344CB8AC3E}">
        <p14:creationId xmlns:p14="http://schemas.microsoft.com/office/powerpoint/2010/main" val="331620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F6F0-0CB0-1242-CBD1-CCF46652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Sound Control </a:t>
            </a:r>
            <a:br>
              <a:rPr lang="en-US" dirty="0"/>
            </a:br>
            <a:r>
              <a:rPr lang="en-US" dirty="0"/>
              <a:t>Go to lower right hand corner of desktop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6AF17-4D9A-49C0-92E1-74FAB04C2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0" y="1159699"/>
            <a:ext cx="7833472" cy="5005388"/>
          </a:xfrm>
        </p:spPr>
      </p:pic>
    </p:spTree>
    <p:extLst>
      <p:ext uri="{BB962C8B-B14F-4D97-AF65-F5344CB8AC3E}">
        <p14:creationId xmlns:p14="http://schemas.microsoft.com/office/powerpoint/2010/main" val="3940755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BD7118-2CA8-EED7-2D16-9DE59E14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DD262-D0FB-815C-0B1C-392ABDDA9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29" y="2529444"/>
            <a:ext cx="7897182" cy="3570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52280F-71C2-DE97-D9D0-F4B4773C3D72}"/>
              </a:ext>
            </a:extLst>
          </p:cNvPr>
          <p:cNvSpPr txBox="1"/>
          <p:nvPr/>
        </p:nvSpPr>
        <p:spPr>
          <a:xfrm>
            <a:off x="1142789" y="2617338"/>
            <a:ext cx="18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Right Click on Speaker Icon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55998C-374B-539C-3B7A-EB8FB62213C8}"/>
              </a:ext>
            </a:extLst>
          </p:cNvPr>
          <p:cNvSpPr/>
          <p:nvPr/>
        </p:nvSpPr>
        <p:spPr>
          <a:xfrm>
            <a:off x="6207329" y="5474526"/>
            <a:ext cx="1048493" cy="488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6F0F94-0FCC-95B7-1C23-D71E3ADCC5FB}"/>
              </a:ext>
            </a:extLst>
          </p:cNvPr>
          <p:cNvCxnSpPr>
            <a:endCxn id="9" idx="1"/>
          </p:cNvCxnSpPr>
          <p:nvPr/>
        </p:nvCxnSpPr>
        <p:spPr>
          <a:xfrm>
            <a:off x="2299863" y="3194462"/>
            <a:ext cx="4061014" cy="23515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05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5B92-8157-6867-9335-B5E6809E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16BEF-EFA1-1573-1F82-3BA22FCCA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64" y="1171575"/>
            <a:ext cx="7833472" cy="50053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3E592-8A6D-08A6-543E-6541568BFF05}"/>
              </a:ext>
            </a:extLst>
          </p:cNvPr>
          <p:cNvSpPr txBox="1"/>
          <p:nvPr/>
        </p:nvSpPr>
        <p:spPr>
          <a:xfrm>
            <a:off x="5507169" y="4855428"/>
            <a:ext cx="180952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Select Sounds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728EF5-759D-77AA-AB84-E648C46F98AA}"/>
              </a:ext>
            </a:extLst>
          </p:cNvPr>
          <p:cNvSpPr/>
          <p:nvPr/>
        </p:nvSpPr>
        <p:spPr>
          <a:xfrm>
            <a:off x="7834249" y="5364797"/>
            <a:ext cx="990110" cy="4437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895592-602A-0AE1-3D2C-A19F337974A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316690" y="5024705"/>
            <a:ext cx="662557" cy="4050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60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F2C82-D2CE-ACEB-593D-13DFCB70D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AABF-BF9D-4921-381A-906DE3DD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Restore System default audio Playback device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782B8-B4BA-5403-B639-B35AFF38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227" y="1690688"/>
            <a:ext cx="3810000" cy="433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62540-CC2D-5932-B50C-1AC10D99B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3" y="1856943"/>
            <a:ext cx="3810000" cy="433387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62B3C36-E119-2622-90A3-E49EC0C5A4F0}"/>
              </a:ext>
            </a:extLst>
          </p:cNvPr>
          <p:cNvSpPr/>
          <p:nvPr/>
        </p:nvSpPr>
        <p:spPr>
          <a:xfrm>
            <a:off x="4772858" y="4664178"/>
            <a:ext cx="2690020" cy="10598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95B3D1-22F9-00B9-8082-40673C02C12C}"/>
              </a:ext>
            </a:extLst>
          </p:cNvPr>
          <p:cNvSpPr/>
          <p:nvPr/>
        </p:nvSpPr>
        <p:spPr>
          <a:xfrm>
            <a:off x="7865918" y="3510710"/>
            <a:ext cx="2200201" cy="6938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EE3B26-B103-A822-75E6-86995BBF4758}"/>
              </a:ext>
            </a:extLst>
          </p:cNvPr>
          <p:cNvCxnSpPr>
            <a:stCxn id="15" idx="3"/>
          </p:cNvCxnSpPr>
          <p:nvPr/>
        </p:nvCxnSpPr>
        <p:spPr>
          <a:xfrm flipV="1">
            <a:off x="6546273" y="3739205"/>
            <a:ext cx="1319645" cy="347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BB596F-DE8C-D1CE-B3D7-33F64236F49B}"/>
              </a:ext>
            </a:extLst>
          </p:cNvPr>
          <p:cNvSpPr txBox="1"/>
          <p:nvPr/>
        </p:nvSpPr>
        <p:spPr>
          <a:xfrm>
            <a:off x="4736752" y="3112244"/>
            <a:ext cx="1809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Highlight your normal audio output Devices &amp; click on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“Set Default”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788C32-2C80-A06A-6DFD-C7F67B37DA96}"/>
              </a:ext>
            </a:extLst>
          </p:cNvPr>
          <p:cNvSpPr/>
          <p:nvPr/>
        </p:nvSpPr>
        <p:spPr>
          <a:xfrm>
            <a:off x="640773" y="3752203"/>
            <a:ext cx="2320636" cy="6431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7A09BE-75E5-ECAF-FCCC-02DEB1100509}"/>
              </a:ext>
            </a:extLst>
          </p:cNvPr>
          <p:cNvCxnSpPr>
            <a:stCxn id="15" idx="1"/>
            <a:endCxn id="16" idx="6"/>
          </p:cNvCxnSpPr>
          <p:nvPr/>
        </p:nvCxnSpPr>
        <p:spPr>
          <a:xfrm flipH="1">
            <a:off x="2961409" y="3773964"/>
            <a:ext cx="1775343" cy="2998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8BFB959-A91A-63A3-5F21-43EAAD8BF1D9}"/>
              </a:ext>
            </a:extLst>
          </p:cNvPr>
          <p:cNvSpPr/>
          <p:nvPr/>
        </p:nvSpPr>
        <p:spPr>
          <a:xfrm>
            <a:off x="2561605" y="5364797"/>
            <a:ext cx="990110" cy="4437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BE746-164B-E8E4-BC2F-932AE6520AA8}"/>
              </a:ext>
            </a:extLst>
          </p:cNvPr>
          <p:cNvCxnSpPr/>
          <p:nvPr/>
        </p:nvCxnSpPr>
        <p:spPr>
          <a:xfrm flipH="1">
            <a:off x="3247388" y="3739205"/>
            <a:ext cx="1608875" cy="16255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A098585-F830-387D-E744-CAE65A67BD88}"/>
              </a:ext>
            </a:extLst>
          </p:cNvPr>
          <p:cNvSpPr/>
          <p:nvPr/>
        </p:nvSpPr>
        <p:spPr>
          <a:xfrm>
            <a:off x="457694" y="2138900"/>
            <a:ext cx="967345" cy="3786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5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2CF9-53BA-FA8E-B32C-180F2E4D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Recommended Equipment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3577-FA3A-CBCD-8B33-411EDA2EE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Radio </a:t>
            </a:r>
            <a:r>
              <a:rPr lang="en-US" b="1" dirty="0"/>
              <a:t>without</a:t>
            </a:r>
            <a:r>
              <a:rPr lang="en-US" dirty="0"/>
              <a:t> built in sound card nor TNC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VHF and/or UHF mobile or base station </a:t>
            </a:r>
          </a:p>
          <a:p>
            <a:pPr lvl="2"/>
            <a:r>
              <a:rPr lang="en-US" dirty="0"/>
              <a:t>Use of handheld transceivers is possible but not recommended to start with</a:t>
            </a:r>
          </a:p>
          <a:p>
            <a:pPr lvl="1"/>
            <a:r>
              <a:rPr lang="en-US" dirty="0"/>
              <a:t>Computer </a:t>
            </a:r>
          </a:p>
          <a:p>
            <a:pPr lvl="2"/>
            <a:r>
              <a:rPr lang="en-US" dirty="0"/>
              <a:t>Windows 10 or later operating system </a:t>
            </a:r>
          </a:p>
          <a:p>
            <a:pPr lvl="3"/>
            <a:r>
              <a:rPr lang="en-US" dirty="0"/>
              <a:t>With at least 3 USB ports</a:t>
            </a:r>
          </a:p>
          <a:p>
            <a:pPr lvl="1"/>
            <a:r>
              <a:rPr lang="en-US" dirty="0"/>
              <a:t>Sound card  </a:t>
            </a:r>
          </a:p>
          <a:p>
            <a:pPr lvl="2"/>
            <a:r>
              <a:rPr lang="en-US" dirty="0"/>
              <a:t>TigerTronics SignalinkTM USB</a:t>
            </a:r>
          </a:p>
          <a:p>
            <a:pPr lvl="1"/>
            <a:r>
              <a:rPr lang="en-US" dirty="0"/>
              <a:t>Cables</a:t>
            </a:r>
          </a:p>
          <a:p>
            <a:pPr lvl="2"/>
            <a:r>
              <a:rPr lang="en-US" dirty="0"/>
              <a:t>USB Cable from computer to SignaLinkTM sound card</a:t>
            </a:r>
          </a:p>
          <a:p>
            <a:pPr lvl="3"/>
            <a:r>
              <a:rPr lang="en-US" dirty="0"/>
              <a:t>Provided in the with the SignaLinkTM  sound card </a:t>
            </a:r>
          </a:p>
          <a:p>
            <a:pPr lvl="2"/>
            <a:r>
              <a:rPr lang="en-US" dirty="0"/>
              <a:t>Cable from the sound card to the radio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DAD8-25F7-FE6C-410A-80DB8866A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Radio </a:t>
            </a:r>
            <a:r>
              <a:rPr lang="en-US" b="1" dirty="0"/>
              <a:t>with</a:t>
            </a:r>
            <a:r>
              <a:rPr lang="en-US" dirty="0"/>
              <a:t> built in sound card / TNC</a:t>
            </a:r>
          </a:p>
          <a:p>
            <a:pPr lvl="5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VHF and/or UHF mobile or base station </a:t>
            </a:r>
          </a:p>
          <a:p>
            <a:pPr lvl="2"/>
            <a:r>
              <a:rPr lang="en-US" dirty="0"/>
              <a:t>Use of handheld transceivers is possible but not recommended to start with</a:t>
            </a:r>
          </a:p>
          <a:p>
            <a:pPr lvl="1"/>
            <a:r>
              <a:rPr lang="en-US" dirty="0"/>
              <a:t>Computer </a:t>
            </a:r>
          </a:p>
          <a:p>
            <a:pPr lvl="2"/>
            <a:r>
              <a:rPr lang="en-US" dirty="0"/>
              <a:t>Windows 10 or later operating system </a:t>
            </a:r>
          </a:p>
          <a:p>
            <a:pPr lvl="3"/>
            <a:r>
              <a:rPr lang="en-US" dirty="0"/>
              <a:t>With at least 3 USB ports</a:t>
            </a:r>
          </a:p>
          <a:p>
            <a:pPr lvl="1"/>
            <a:r>
              <a:rPr lang="en-US" dirty="0"/>
              <a:t>Cables</a:t>
            </a:r>
          </a:p>
          <a:p>
            <a:pPr lvl="2"/>
            <a:r>
              <a:rPr lang="en-US" dirty="0"/>
              <a:t>Need the correct cable that goes from the computer USB port to the RADIO’s TNC or data port</a:t>
            </a:r>
          </a:p>
        </p:txBody>
      </p:sp>
    </p:spTree>
    <p:extLst>
      <p:ext uri="{BB962C8B-B14F-4D97-AF65-F5344CB8AC3E}">
        <p14:creationId xmlns:p14="http://schemas.microsoft.com/office/powerpoint/2010/main" val="32260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06AB-2B46-72C0-C3B1-87E3FAF24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42D1-4832-7D42-C3B3-8B17AAB5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Restore System default audio Recording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C6A2-A2A3-A939-EA50-3BBED01D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3E8FD4-7176-435E-F540-667EAD48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62" y="1947863"/>
            <a:ext cx="3810000" cy="43338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CBABD25-C056-1849-6A55-F7385A869EC5}"/>
              </a:ext>
            </a:extLst>
          </p:cNvPr>
          <p:cNvSpPr/>
          <p:nvPr/>
        </p:nvSpPr>
        <p:spPr>
          <a:xfrm>
            <a:off x="3228109" y="3804157"/>
            <a:ext cx="2320636" cy="6431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394E02-8EB3-8263-7E7F-6897E0E12AEA}"/>
              </a:ext>
            </a:extLst>
          </p:cNvPr>
          <p:cNvCxnSpPr>
            <a:endCxn id="4" idx="6"/>
          </p:cNvCxnSpPr>
          <p:nvPr/>
        </p:nvCxnSpPr>
        <p:spPr>
          <a:xfrm flipH="1">
            <a:off x="5548745" y="3579697"/>
            <a:ext cx="1775343" cy="5460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4FF6BBA-EEE5-0CB9-3D3A-86F9B2398F35}"/>
              </a:ext>
            </a:extLst>
          </p:cNvPr>
          <p:cNvSpPr/>
          <p:nvPr/>
        </p:nvSpPr>
        <p:spPr>
          <a:xfrm>
            <a:off x="4745182" y="5486676"/>
            <a:ext cx="1094509" cy="347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49062-F690-CA7D-A8AE-9C8FCFEDBAA2}"/>
              </a:ext>
            </a:extLst>
          </p:cNvPr>
          <p:cNvCxnSpPr>
            <a:endCxn id="6" idx="6"/>
          </p:cNvCxnSpPr>
          <p:nvPr/>
        </p:nvCxnSpPr>
        <p:spPr>
          <a:xfrm flipH="1">
            <a:off x="5839691" y="3804157"/>
            <a:ext cx="1724891" cy="18562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64F354-F221-8136-CBFA-8ADE3E869889}"/>
              </a:ext>
            </a:extLst>
          </p:cNvPr>
          <p:cNvSpPr txBox="1"/>
          <p:nvPr/>
        </p:nvSpPr>
        <p:spPr>
          <a:xfrm>
            <a:off x="7477317" y="3164198"/>
            <a:ext cx="1809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Highlight normal microphone input device &amp; click on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“Set Default”</a:t>
            </a:r>
          </a:p>
        </p:txBody>
      </p:sp>
    </p:spTree>
    <p:extLst>
      <p:ext uri="{BB962C8B-B14F-4D97-AF65-F5344CB8AC3E}">
        <p14:creationId xmlns:p14="http://schemas.microsoft.com/office/powerpoint/2010/main" val="1098596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D9D27-6DFA-4586-5AE1-9CF10DDE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SignaLink Audio Levels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409AE-F1B4-F085-2B9F-7BDF9C744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radio operation</a:t>
            </a:r>
          </a:p>
        </p:txBody>
      </p:sp>
    </p:spTree>
    <p:extLst>
      <p:ext uri="{BB962C8B-B14F-4D97-AF65-F5344CB8AC3E}">
        <p14:creationId xmlns:p14="http://schemas.microsoft.com/office/powerpoint/2010/main" val="3557794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BC3852-C257-759C-1630-24B2C4D2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Receive Volume on SignaLink Soundcard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4D81E-2621-62C5-448D-B0C7D58E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62" y="1843088"/>
            <a:ext cx="3810000" cy="43338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46D171F-11AB-0BB5-8D43-EF5AB20BCFDB}"/>
              </a:ext>
            </a:extLst>
          </p:cNvPr>
          <p:cNvSpPr/>
          <p:nvPr/>
        </p:nvSpPr>
        <p:spPr>
          <a:xfrm>
            <a:off x="5380759" y="2718307"/>
            <a:ext cx="2320636" cy="6431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FD206E-547F-EFF1-DB99-0AF2928E5ABF}"/>
              </a:ext>
            </a:extLst>
          </p:cNvPr>
          <p:cNvCxnSpPr>
            <a:stCxn id="10" idx="3"/>
            <a:endCxn id="8" idx="2"/>
          </p:cNvCxnSpPr>
          <p:nvPr/>
        </p:nvCxnSpPr>
        <p:spPr>
          <a:xfrm flipV="1">
            <a:off x="3467100" y="3039883"/>
            <a:ext cx="1913659" cy="2007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DDAB3F-51E6-828B-F134-9CBE22B1105E}"/>
              </a:ext>
            </a:extLst>
          </p:cNvPr>
          <p:cNvSpPr txBox="1"/>
          <p:nvPr/>
        </p:nvSpPr>
        <p:spPr>
          <a:xfrm>
            <a:off x="609601" y="2332732"/>
            <a:ext cx="2857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Reopen the Sound Control Panel go to Recording tab 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  <a:p>
            <a:pPr algn="r"/>
            <a:r>
              <a:rPr lang="en-US" sz="1600" dirty="0">
                <a:solidFill>
                  <a:srgbClr val="FF0000"/>
                </a:solidFill>
              </a:rPr>
              <a:t>Double Click what ever audio device the SignaLink soundcard is for your computer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33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86B9-2942-FBAC-3282-1FBFF54D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to Bruce:  Add recording level adjust slide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F8888-3292-0EBC-9F54-88671031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62" y="1701078"/>
            <a:ext cx="3810000" cy="4333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0ADFE4-68FB-5FFF-BA6F-D15BC47C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537" y="1690688"/>
            <a:ext cx="3810000" cy="43338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BAD40D-D173-CDD1-BD09-A416288F7B3B}"/>
              </a:ext>
            </a:extLst>
          </p:cNvPr>
          <p:cNvSpPr/>
          <p:nvPr/>
        </p:nvSpPr>
        <p:spPr>
          <a:xfrm>
            <a:off x="2819393" y="2098965"/>
            <a:ext cx="525955" cy="1558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F3A5B7-BF1C-1AA5-D485-734561C9139F}"/>
              </a:ext>
            </a:extLst>
          </p:cNvPr>
          <p:cNvCxnSpPr>
            <a:stCxn id="5" idx="3"/>
            <a:endCxn id="3" idx="2"/>
          </p:cNvCxnSpPr>
          <p:nvPr/>
        </p:nvCxnSpPr>
        <p:spPr>
          <a:xfrm flipV="1">
            <a:off x="2047006" y="2176897"/>
            <a:ext cx="772387" cy="312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8D0B85-62EB-F111-F587-EB017A461559}"/>
              </a:ext>
            </a:extLst>
          </p:cNvPr>
          <p:cNvSpPr txBox="1"/>
          <p:nvPr/>
        </p:nvSpPr>
        <p:spPr>
          <a:xfrm>
            <a:off x="248687" y="2320431"/>
            <a:ext cx="179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Select “Levels” tab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E2A27F-1D75-1B68-4DF6-550919C21B7A}"/>
              </a:ext>
            </a:extLst>
          </p:cNvPr>
          <p:cNvSpPr/>
          <p:nvPr/>
        </p:nvSpPr>
        <p:spPr>
          <a:xfrm>
            <a:off x="9379522" y="2544550"/>
            <a:ext cx="798029" cy="47031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7A5F7D-1642-96DA-F7C7-A4BF6EFF40C4}"/>
              </a:ext>
            </a:extLst>
          </p:cNvPr>
          <p:cNvCxnSpPr>
            <a:stCxn id="8" idx="3"/>
          </p:cNvCxnSpPr>
          <p:nvPr/>
        </p:nvCxnSpPr>
        <p:spPr>
          <a:xfrm flipV="1">
            <a:off x="7637319" y="2838329"/>
            <a:ext cx="1923357" cy="4703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16D62A-9FE4-1C99-01C2-25E49824A2A8}"/>
              </a:ext>
            </a:extLst>
          </p:cNvPr>
          <p:cNvSpPr txBox="1"/>
          <p:nvPr/>
        </p:nvSpPr>
        <p:spPr>
          <a:xfrm>
            <a:off x="6096000" y="3016251"/>
            <a:ext cx="154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Slid Line volume to 100</a:t>
            </a:r>
          </a:p>
        </p:txBody>
      </p:sp>
    </p:spTree>
    <p:extLst>
      <p:ext uri="{BB962C8B-B14F-4D97-AF65-F5344CB8AC3E}">
        <p14:creationId xmlns:p14="http://schemas.microsoft.com/office/powerpoint/2010/main" val="1468502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517B6B-2BB3-AB96-7631-E872D202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Express Software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C3DB8A-959F-22C3-0CD0-A2F58707F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 &amp; Configure</a:t>
            </a:r>
          </a:p>
        </p:txBody>
      </p:sp>
    </p:spTree>
    <p:extLst>
      <p:ext uri="{BB962C8B-B14F-4D97-AF65-F5344CB8AC3E}">
        <p14:creationId xmlns:p14="http://schemas.microsoft.com/office/powerpoint/2010/main" val="3474559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2CCC-0131-5D0A-36F6-4C39F690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5"/>
          </a:xfrm>
        </p:spPr>
        <p:txBody>
          <a:bodyPr>
            <a:normAutofit/>
          </a:bodyPr>
          <a:lstStyle/>
          <a:p>
            <a:r>
              <a:rPr lang="en-US" dirty="0"/>
              <a:t>Start Winlink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5CFF-53AC-E364-2C6E-19039532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4076700" cy="5005388"/>
          </a:xfrm>
        </p:spPr>
        <p:txBody>
          <a:bodyPr/>
          <a:lstStyle/>
          <a:p>
            <a:r>
              <a:rPr lang="en-US" dirty="0"/>
              <a:t>Find either the </a:t>
            </a:r>
          </a:p>
          <a:p>
            <a:pPr lvl="1"/>
            <a:r>
              <a:rPr lang="en-US" dirty="0"/>
              <a:t>Winlink Express icon</a:t>
            </a:r>
          </a:p>
          <a:p>
            <a:pPr lvl="2"/>
            <a:r>
              <a:rPr lang="en-US" dirty="0"/>
              <a:t>or the</a:t>
            </a:r>
          </a:p>
          <a:p>
            <a:pPr lvl="1"/>
            <a:r>
              <a:rPr lang="en-US" dirty="0"/>
              <a:t>RMS Express icon </a:t>
            </a:r>
          </a:p>
          <a:p>
            <a:endParaRPr lang="en-US" dirty="0"/>
          </a:p>
          <a:p>
            <a:r>
              <a:rPr lang="en-US" dirty="0"/>
              <a:t>on your computer Desktop screen and double click 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3C7CE-53B6-95FF-4B52-578861E9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46" y="964013"/>
            <a:ext cx="8764397" cy="492997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B3FB01-B0D6-9434-3084-9798B5CF394F}"/>
              </a:ext>
            </a:extLst>
          </p:cNvPr>
          <p:cNvSpPr/>
          <p:nvPr/>
        </p:nvSpPr>
        <p:spPr>
          <a:xfrm>
            <a:off x="6251305" y="1280152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FE3687-4C18-F0CF-E480-D9B3576C1CE6}"/>
              </a:ext>
            </a:extLst>
          </p:cNvPr>
          <p:cNvCxnSpPr>
            <a:endCxn id="4" idx="1"/>
          </p:cNvCxnSpPr>
          <p:nvPr/>
        </p:nvCxnSpPr>
        <p:spPr>
          <a:xfrm flipV="1">
            <a:off x="4229100" y="1329510"/>
            <a:ext cx="2144339" cy="5010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82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2362-215C-DFB0-FB36-ED84A40F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Configure Winlink Express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DD9431-CE69-CEFC-E6AA-457777935ED3}"/>
              </a:ext>
            </a:extLst>
          </p:cNvPr>
          <p:cNvSpPr txBox="1"/>
          <p:nvPr/>
        </p:nvSpPr>
        <p:spPr>
          <a:xfrm>
            <a:off x="4705749" y="1443355"/>
            <a:ext cx="498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 the Setting tab, select Winlink Express Setup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AEED49-0C36-5307-5588-759C989B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7" y="2176392"/>
            <a:ext cx="6755330" cy="431648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236EF76-8413-0AA9-88B1-AF3D1BCE2815}"/>
              </a:ext>
            </a:extLst>
          </p:cNvPr>
          <p:cNvSpPr/>
          <p:nvPr/>
        </p:nvSpPr>
        <p:spPr>
          <a:xfrm>
            <a:off x="3034152" y="2376176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66A7A2-F065-DCE7-E8D3-1AFC0D10B18F}"/>
              </a:ext>
            </a:extLst>
          </p:cNvPr>
          <p:cNvCxnSpPr>
            <a:endCxn id="20" idx="7"/>
          </p:cNvCxnSpPr>
          <p:nvPr/>
        </p:nvCxnSpPr>
        <p:spPr>
          <a:xfrm flipH="1">
            <a:off x="3745999" y="1690688"/>
            <a:ext cx="1026769" cy="7348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63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D67F-AE3F-5A2B-84D6-4DDD64E2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Winlink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E1C3-C80D-8443-69A2-FAFA4D4E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Fill out the Winlink Express Properties page with you callsign, address and grid square location etc….</a:t>
            </a:r>
          </a:p>
          <a:p>
            <a:pPr lvl="1"/>
            <a:r>
              <a:rPr lang="en-US" dirty="0"/>
              <a:t>Create a password and remember it. 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pPr lvl="1"/>
            <a:r>
              <a:rPr lang="en-US" dirty="0"/>
              <a:t>When finished click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416DD-5716-FE61-52FF-8C2683F1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067" y="2292439"/>
            <a:ext cx="5824401" cy="40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7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4AF1-8CDF-60C8-36BF-1027188A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Winlink Express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2AA7A-07B2-85EC-A34C-091FE7CA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Click on the dropdown list to the right of “Open Session:” and select “Packet Winlink”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DDCFD92-2988-810B-ABDF-31C81056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96" y="2873297"/>
            <a:ext cx="9399588" cy="37320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FFED80-BF04-5C8F-9E49-6CE4DB498CEE}"/>
              </a:ext>
            </a:extLst>
          </p:cNvPr>
          <p:cNvSpPr/>
          <p:nvPr/>
        </p:nvSpPr>
        <p:spPr>
          <a:xfrm>
            <a:off x="7381843" y="3106257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9E12CA-D154-F6C1-B27C-C02B11857135}"/>
              </a:ext>
            </a:extLst>
          </p:cNvPr>
          <p:cNvCxnSpPr/>
          <p:nvPr/>
        </p:nvCxnSpPr>
        <p:spPr>
          <a:xfrm>
            <a:off x="7548373" y="2266069"/>
            <a:ext cx="250460" cy="840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2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2EFCB-E775-3379-715B-A1F01DF3B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9BD7-553E-7746-2EC1-52CEBF4D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Winlink Express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4FD78-CF17-6F8D-184F-10E426EC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Click on “Open Session:”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DDC01-0259-C510-81D6-7560C68B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45" y="2897746"/>
            <a:ext cx="9305025" cy="36945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F8C3A1C-573A-ECCC-FB5C-0198455B4069}"/>
              </a:ext>
            </a:extLst>
          </p:cNvPr>
          <p:cNvSpPr/>
          <p:nvPr/>
        </p:nvSpPr>
        <p:spPr>
          <a:xfrm>
            <a:off x="6302387" y="3091965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B55D4A-C777-3C00-5F89-DA7364984B6E}"/>
              </a:ext>
            </a:extLst>
          </p:cNvPr>
          <p:cNvCxnSpPr/>
          <p:nvPr/>
        </p:nvCxnSpPr>
        <p:spPr>
          <a:xfrm flipH="1">
            <a:off x="6719377" y="2240924"/>
            <a:ext cx="119305" cy="8510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6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D43D-FD4C-BAEE-72A7-FA365E330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AB21-4E9F-E756-A470-00064026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Review:  </a:t>
            </a:r>
            <a:br>
              <a:rPr lang="en-US" dirty="0"/>
            </a:br>
            <a:r>
              <a:rPr lang="en-US" dirty="0"/>
              <a:t>Where is the Terminal Node Controller located?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BE5E1-A44C-BFC6-F68B-03249E8AEBC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There are multiple configurations of a combination of hardware &amp; software that make up TNC functionality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built into the radio  ( such as the Yaesu FT-991A)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totally contained within an electronics box inserted between a personal computer and a radio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various functions of the TNC is split between software on a personal computer and a sound card. </a:t>
            </a:r>
          </a:p>
        </p:txBody>
      </p:sp>
    </p:spTree>
    <p:extLst>
      <p:ext uri="{BB962C8B-B14F-4D97-AF65-F5344CB8AC3E}">
        <p14:creationId xmlns:p14="http://schemas.microsoft.com/office/powerpoint/2010/main" val="4132784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CACE-7212-327E-71E3-9F9BD4E7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Configure Winlink Express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527E2F-EFBF-53A3-6E64-5BABA3733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896" y="2268753"/>
            <a:ext cx="5883234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3DBF11-5820-7157-473B-F11361C470FE}"/>
              </a:ext>
            </a:extLst>
          </p:cNvPr>
          <p:cNvSpPr/>
          <p:nvPr/>
        </p:nvSpPr>
        <p:spPr>
          <a:xfrm>
            <a:off x="3147064" y="2501050"/>
            <a:ext cx="703720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B10F54-1C4F-4C50-EF30-C09532E2866B}"/>
              </a:ext>
            </a:extLst>
          </p:cNvPr>
          <p:cNvCxnSpPr/>
          <p:nvPr/>
        </p:nvCxnSpPr>
        <p:spPr>
          <a:xfrm flipH="1">
            <a:off x="3657600" y="1995109"/>
            <a:ext cx="1120462" cy="5059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9748B6-5BE2-531C-2917-581AD359570B}"/>
              </a:ext>
            </a:extLst>
          </p:cNvPr>
          <p:cNvSpPr txBox="1"/>
          <p:nvPr/>
        </p:nvSpPr>
        <p:spPr>
          <a:xfrm>
            <a:off x="4599127" y="1795054"/>
            <a:ext cx="224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Click on Settings</a:t>
            </a:r>
          </a:p>
        </p:txBody>
      </p:sp>
    </p:spTree>
    <p:extLst>
      <p:ext uri="{BB962C8B-B14F-4D97-AF65-F5344CB8AC3E}">
        <p14:creationId xmlns:p14="http://schemas.microsoft.com/office/powerpoint/2010/main" val="3878119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66A60-E0BC-9FDF-E6B1-ECE8321CA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657" y="1171575"/>
            <a:ext cx="4714737" cy="522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4076A-1AF2-9A91-7FDD-1FC1604D6128}"/>
              </a:ext>
            </a:extLst>
          </p:cNvPr>
          <p:cNvSpPr txBox="1"/>
          <p:nvPr/>
        </p:nvSpPr>
        <p:spPr>
          <a:xfrm>
            <a:off x="361949" y="1529740"/>
            <a:ext cx="52673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Packet TNC Type:</a:t>
            </a:r>
            <a:r>
              <a:rPr lang="en-US" b="1" dirty="0">
                <a:solidFill>
                  <a:srgbClr val="FF0000"/>
                </a:solidFill>
              </a:rPr>
              <a:t>	KISS</a:t>
            </a: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Packet TNC Model:</a:t>
            </a:r>
            <a:r>
              <a:rPr lang="en-US" b="1" dirty="0">
                <a:solidFill>
                  <a:srgbClr val="FF0000"/>
                </a:solidFill>
              </a:rPr>
              <a:t>	NORMAL</a:t>
            </a: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Serial Port:	</a:t>
            </a:r>
            <a:r>
              <a:rPr lang="en-US" b="1" dirty="0">
                <a:solidFill>
                  <a:srgbClr val="FF0000"/>
                </a:solidFill>
              </a:rPr>
              <a:t>TCP</a:t>
            </a: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TCP Host/Port:	</a:t>
            </a:r>
            <a:r>
              <a:rPr lang="en-US" b="1" dirty="0">
                <a:solidFill>
                  <a:srgbClr val="FF0000"/>
                </a:solidFill>
              </a:rPr>
              <a:t>127.0.0.1 8100</a:t>
            </a:r>
          </a:p>
          <a:p>
            <a:pPr>
              <a:tabLst>
                <a:tab pos="2343150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Packet Sound Modem	</a:t>
            </a:r>
            <a:r>
              <a:rPr lang="en-US" b="1" dirty="0">
                <a:solidFill>
                  <a:srgbClr val="FF0000"/>
                </a:solidFill>
              </a:rPr>
              <a:t>(browse to </a:t>
            </a:r>
            <a:r>
              <a:rPr lang="en-US" b="1" dirty="0" err="1">
                <a:solidFill>
                  <a:srgbClr val="FF0000"/>
                </a:solidFill>
              </a:rPr>
              <a:t>SoundModem’s</a:t>
            </a:r>
            <a:endParaRPr lang="en-US" b="1" dirty="0">
              <a:solidFill>
                <a:srgbClr val="FF0000"/>
              </a:solidFill>
            </a:endParaRPr>
          </a:p>
          <a:p>
            <a:pPr>
              <a:tabLst>
                <a:tab pos="2343150" algn="l"/>
              </a:tabLst>
            </a:pPr>
            <a:r>
              <a:rPr lang="en-US" b="1" dirty="0">
                <a:solidFill>
                  <a:srgbClr val="FF0000"/>
                </a:solidFill>
              </a:rPr>
              <a:t>	folder location)</a:t>
            </a:r>
          </a:p>
          <a:p>
            <a:pPr>
              <a:tabLst>
                <a:tab pos="234315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Automatically launch packet sound modem </a:t>
            </a:r>
            <a:r>
              <a:rPr lang="en-US" b="1" dirty="0">
                <a:solidFill>
                  <a:srgbClr val="FF0000"/>
                </a:solidFill>
              </a:rPr>
              <a:t>CHECK</a:t>
            </a:r>
          </a:p>
          <a:p>
            <a:pPr>
              <a:tabLst>
                <a:tab pos="234315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TNC Parameters  check	</a:t>
            </a:r>
            <a:r>
              <a:rPr lang="en-US" b="1" dirty="0">
                <a:solidFill>
                  <a:srgbClr val="FF0000"/>
                </a:solidFill>
              </a:rPr>
              <a:t>1200 Baud</a:t>
            </a: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Enable </a:t>
            </a:r>
            <a:r>
              <a:rPr lang="en-US" dirty="0" err="1">
                <a:solidFill>
                  <a:srgbClr val="FF0000"/>
                </a:solidFill>
              </a:rPr>
              <a:t>Ipoll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CHECK</a:t>
            </a:r>
          </a:p>
          <a:p>
            <a:pPr>
              <a:tabLst>
                <a:tab pos="234315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>
              <a:tabLst>
                <a:tab pos="2343150" algn="l"/>
              </a:tabLst>
            </a:pPr>
            <a:r>
              <a:rPr lang="en-US" dirty="0">
                <a:solidFill>
                  <a:srgbClr val="FF0000"/>
                </a:solidFill>
              </a:rPr>
              <a:t>Automatically call when there are pending </a:t>
            </a:r>
            <a:r>
              <a:rPr lang="en-US" dirty="0" err="1">
                <a:solidFill>
                  <a:srgbClr val="FF0000"/>
                </a:solidFill>
              </a:rPr>
              <a:t>outping</a:t>
            </a:r>
            <a:r>
              <a:rPr lang="en-US" dirty="0">
                <a:solidFill>
                  <a:srgbClr val="FF0000"/>
                </a:solidFill>
              </a:rPr>
              <a:t> messages	</a:t>
            </a:r>
            <a:r>
              <a:rPr lang="en-US" b="1" dirty="0">
                <a:solidFill>
                  <a:srgbClr val="FF0000"/>
                </a:solidFill>
              </a:rPr>
              <a:t>CHECK</a:t>
            </a:r>
          </a:p>
          <a:p>
            <a:pPr>
              <a:tabLst>
                <a:tab pos="234315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>
              <a:tabLst>
                <a:tab pos="2343150" algn="l"/>
              </a:tabLst>
            </a:pPr>
            <a:r>
              <a:rPr lang="en-US" b="1" dirty="0">
                <a:solidFill>
                  <a:srgbClr val="FF0000"/>
                </a:solidFill>
              </a:rPr>
              <a:t>Click on  “Update” to close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56325F-9B14-127A-18A1-555F541F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Settings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DAFF4B-6187-33D1-25DF-DD0D10C15534}"/>
              </a:ext>
            </a:extLst>
          </p:cNvPr>
          <p:cNvSpPr/>
          <p:nvPr/>
        </p:nvSpPr>
        <p:spPr>
          <a:xfrm>
            <a:off x="7229475" y="1628775"/>
            <a:ext cx="2733675" cy="200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CE78C4-A6F4-53B2-EEAC-C9656ECD7085}"/>
              </a:ext>
            </a:extLst>
          </p:cNvPr>
          <p:cNvSpPr/>
          <p:nvPr/>
        </p:nvSpPr>
        <p:spPr>
          <a:xfrm>
            <a:off x="7229475" y="1881188"/>
            <a:ext cx="457199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BADA8-8608-62A3-B3E7-BB62A0917025}"/>
              </a:ext>
            </a:extLst>
          </p:cNvPr>
          <p:cNvSpPr/>
          <p:nvPr/>
        </p:nvSpPr>
        <p:spPr>
          <a:xfrm>
            <a:off x="9236142" y="1871662"/>
            <a:ext cx="701608" cy="1905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CDD778-82B3-05B8-9272-36A98F609E1F}"/>
              </a:ext>
            </a:extLst>
          </p:cNvPr>
          <p:cNvSpPr/>
          <p:nvPr/>
        </p:nvSpPr>
        <p:spPr>
          <a:xfrm>
            <a:off x="8674100" y="2309811"/>
            <a:ext cx="831849" cy="200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DED78A-9C5D-5328-955E-E3AC4D553274}"/>
              </a:ext>
            </a:extLst>
          </p:cNvPr>
          <p:cNvSpPr/>
          <p:nvPr/>
        </p:nvSpPr>
        <p:spPr>
          <a:xfrm>
            <a:off x="9550400" y="2309812"/>
            <a:ext cx="387350" cy="200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0EFC73-0ADE-A8B0-DA8F-9283FCBA97FF}"/>
              </a:ext>
            </a:extLst>
          </p:cNvPr>
          <p:cNvSpPr/>
          <p:nvPr/>
        </p:nvSpPr>
        <p:spPr>
          <a:xfrm>
            <a:off x="7229476" y="2549525"/>
            <a:ext cx="3517900" cy="200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108A19-0732-8442-EBF4-4DB278429179}"/>
              </a:ext>
            </a:extLst>
          </p:cNvPr>
          <p:cNvSpPr/>
          <p:nvPr/>
        </p:nvSpPr>
        <p:spPr>
          <a:xfrm>
            <a:off x="7264401" y="2752725"/>
            <a:ext cx="165100" cy="200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504203-2B83-7A7F-57AE-2ED2C21DD44F}"/>
              </a:ext>
            </a:extLst>
          </p:cNvPr>
          <p:cNvSpPr/>
          <p:nvPr/>
        </p:nvSpPr>
        <p:spPr>
          <a:xfrm>
            <a:off x="7900986" y="3136899"/>
            <a:ext cx="723901" cy="200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D3692C-C7C9-3D57-69A4-72E0C16B170D}"/>
              </a:ext>
            </a:extLst>
          </p:cNvPr>
          <p:cNvSpPr/>
          <p:nvPr/>
        </p:nvSpPr>
        <p:spPr>
          <a:xfrm>
            <a:off x="6376986" y="5675312"/>
            <a:ext cx="257177" cy="200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77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F86A-29A5-E710-C1DC-627D9FD3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 Winlink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D1481-043A-3998-E55E-A9EC5DA7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Close the Packet Winlink Session Window</a:t>
            </a:r>
          </a:p>
          <a:p>
            <a:endParaRPr lang="en-US" dirty="0"/>
          </a:p>
          <a:p>
            <a:r>
              <a:rPr lang="en-US" dirty="0"/>
              <a:t>Exit Winlink Express</a:t>
            </a:r>
          </a:p>
          <a:p>
            <a:endParaRPr lang="en-US" dirty="0"/>
          </a:p>
          <a:p>
            <a:r>
              <a:rPr lang="en-US" dirty="0"/>
              <a:t>Re-start Windows Express</a:t>
            </a:r>
          </a:p>
          <a:p>
            <a:endParaRPr lang="en-US" dirty="0"/>
          </a:p>
          <a:p>
            <a:r>
              <a:rPr lang="en-US" dirty="0"/>
              <a:t>At the top of Winlink program window, re-select a </a:t>
            </a:r>
            <a:r>
              <a:rPr lang="en-US" baseline="0" dirty="0"/>
              <a:t> “Packet Winlink” session to the right of “Open</a:t>
            </a:r>
            <a:r>
              <a:rPr lang="en-US" dirty="0"/>
              <a:t> Session:”  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Click on “Open Session”</a:t>
            </a:r>
          </a:p>
        </p:txBody>
      </p:sp>
    </p:spTree>
    <p:extLst>
      <p:ext uri="{BB962C8B-B14F-4D97-AF65-F5344CB8AC3E}">
        <p14:creationId xmlns:p14="http://schemas.microsoft.com/office/powerpoint/2010/main" val="3208696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86236-2D16-C691-2081-9DED7EFE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7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Look for 3 Windows: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A344D-6AB5-BEA5-6039-1980496F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30" y="1741071"/>
            <a:ext cx="8859696" cy="49835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D99A28-B2A2-A30B-79E7-8916A95FEE84}"/>
              </a:ext>
            </a:extLst>
          </p:cNvPr>
          <p:cNvSpPr txBox="1"/>
          <p:nvPr/>
        </p:nvSpPr>
        <p:spPr>
          <a:xfrm rot="2506833">
            <a:off x="4368162" y="3487362"/>
            <a:ext cx="3218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Winlink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91844-42FE-7CA2-3754-A06AF41F74CB}"/>
              </a:ext>
            </a:extLst>
          </p:cNvPr>
          <p:cNvSpPr txBox="1"/>
          <p:nvPr/>
        </p:nvSpPr>
        <p:spPr>
          <a:xfrm rot="2506833">
            <a:off x="8293113" y="4609622"/>
            <a:ext cx="3756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soundmodem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50839-2715-55E9-3306-D75097EDDBBA}"/>
              </a:ext>
            </a:extLst>
          </p:cNvPr>
          <p:cNvSpPr txBox="1"/>
          <p:nvPr/>
        </p:nvSpPr>
        <p:spPr>
          <a:xfrm>
            <a:off x="7127724" y="603079"/>
            <a:ext cx="3550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The Winlink window,</a:t>
            </a:r>
          </a:p>
          <a:p>
            <a:pPr algn="r"/>
            <a:r>
              <a:rPr lang="en-US" dirty="0"/>
              <a:t>The Packet Winlink Session window,</a:t>
            </a:r>
          </a:p>
          <a:p>
            <a:pPr algn="r"/>
            <a:r>
              <a:rPr lang="en-US" dirty="0"/>
              <a:t>&amp; the SoundModem window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230C9-8980-938C-37C0-9D084F0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401" y="1793086"/>
            <a:ext cx="3498202" cy="184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D94EE9-C4C9-8F97-0AC5-FB0B76D58AFC}"/>
              </a:ext>
            </a:extLst>
          </p:cNvPr>
          <p:cNvSpPr txBox="1"/>
          <p:nvPr/>
        </p:nvSpPr>
        <p:spPr>
          <a:xfrm rot="2506833">
            <a:off x="8953708" y="2238082"/>
            <a:ext cx="2100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Packet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74386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DD03D-3A9C-7B70-2D67-E2CC4134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SoundModem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78EDDB-401A-75C2-EF8F-F9EC60516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SignaLink</a:t>
            </a:r>
            <a:r>
              <a:rPr lang="en-US" baseline="0" dirty="0"/>
              <a:t> as soundmodem audio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2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30E19D-C4E6-91E1-0A65-DEE30B9B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SoundModem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D45BC8-7D5D-2748-160D-BB322FF1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865" y="1791672"/>
            <a:ext cx="5464010" cy="47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352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B0AC-86DA-633C-FDA4-44FD4D04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Audio Devices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380C30-0D59-50BF-B5D8-F4F29977C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70" y="1835584"/>
            <a:ext cx="5359468" cy="465729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89E429-3168-A13D-E99C-E311F2C3ACF4}"/>
              </a:ext>
            </a:extLst>
          </p:cNvPr>
          <p:cNvSpPr/>
          <p:nvPr/>
        </p:nvSpPr>
        <p:spPr>
          <a:xfrm>
            <a:off x="3669580" y="2441673"/>
            <a:ext cx="703720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D14CEE-C4F0-AAD9-3797-9C10139EA2C4}"/>
              </a:ext>
            </a:extLst>
          </p:cNvPr>
          <p:cNvCxnSpPr>
            <a:endCxn id="3" idx="2"/>
          </p:cNvCxnSpPr>
          <p:nvPr/>
        </p:nvCxnSpPr>
        <p:spPr>
          <a:xfrm flipV="1">
            <a:off x="2339439" y="2610191"/>
            <a:ext cx="1330141" cy="1885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A96BAE-ACFB-A521-7D55-36A84E3149A7}"/>
              </a:ext>
            </a:extLst>
          </p:cNvPr>
          <p:cNvSpPr txBox="1"/>
          <p:nvPr/>
        </p:nvSpPr>
        <p:spPr>
          <a:xfrm>
            <a:off x="495530" y="2444759"/>
            <a:ext cx="224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Under Settings select  “Devices”</a:t>
            </a:r>
          </a:p>
        </p:txBody>
      </p:sp>
    </p:spTree>
    <p:extLst>
      <p:ext uri="{BB962C8B-B14F-4D97-AF65-F5344CB8AC3E}">
        <p14:creationId xmlns:p14="http://schemas.microsoft.com/office/powerpoint/2010/main" val="654993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FB9A-C258-2F47-DF24-DE446906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Audio Devices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6B2CF-05F3-FBA2-9D55-4B0ECAF5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62" y="1801213"/>
            <a:ext cx="3344947" cy="4644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FB504-7875-0B9D-6EC5-1784D11F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5" y="2069350"/>
            <a:ext cx="3114675" cy="432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2022C-ECAE-3332-B5FC-335CE955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08" y="2168525"/>
            <a:ext cx="31146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09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1B0-20AB-DBC0-F2E4-EA308BBA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Device Settings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5BD29C-0A2C-FE5C-4960-E3725C68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14" y="1731336"/>
            <a:ext cx="3492538" cy="4848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ED6C5E-D837-2307-EF16-1FBDC4017C2C}"/>
              </a:ext>
            </a:extLst>
          </p:cNvPr>
          <p:cNvSpPr txBox="1"/>
          <p:nvPr/>
        </p:nvSpPr>
        <p:spPr>
          <a:xfrm>
            <a:off x="517583" y="2267383"/>
            <a:ext cx="53656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Uncheck </a:t>
            </a:r>
            <a:r>
              <a:rPr lang="en-US" sz="2000" b="1" dirty="0">
                <a:solidFill>
                  <a:srgbClr val="FF0000"/>
                </a:solidFill>
              </a:rPr>
              <a:t>TX rotation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Check 	</a:t>
            </a:r>
            <a:r>
              <a:rPr lang="en-US" sz="2000" b="1" dirty="0">
                <a:solidFill>
                  <a:srgbClr val="FF0000"/>
                </a:solidFill>
              </a:rPr>
              <a:t>Single channel output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Check 	</a:t>
            </a:r>
            <a:r>
              <a:rPr lang="en-US" sz="2000" b="1" dirty="0">
                <a:solidFill>
                  <a:srgbClr val="FF0000"/>
                </a:solidFill>
              </a:rPr>
              <a:t>Color waterfall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AGWPE Server Port</a:t>
            </a:r>
            <a:r>
              <a:rPr lang="en-US" sz="2000" b="1" dirty="0">
                <a:solidFill>
                  <a:srgbClr val="FF0000"/>
                </a:solidFill>
              </a:rPr>
              <a:t> Uncheck Enabled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KISS Server Port</a:t>
            </a:r>
            <a:r>
              <a:rPr lang="en-US" sz="2000" b="1" dirty="0">
                <a:solidFill>
                  <a:srgbClr val="FF0000"/>
                </a:solidFill>
              </a:rPr>
              <a:t> 8100  &amp; check Enabled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Select PTT Port </a:t>
            </a:r>
            <a:r>
              <a:rPr lang="en-US" sz="2000" b="1" dirty="0">
                <a:solidFill>
                  <a:srgbClr val="FF0000"/>
                </a:solidFill>
              </a:rPr>
              <a:t>NONE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Uncheck </a:t>
            </a:r>
            <a:r>
              <a:rPr lang="en-US" sz="2000" b="1" dirty="0">
                <a:solidFill>
                  <a:srgbClr val="FF0000"/>
                </a:solidFill>
              </a:rPr>
              <a:t>Dual PTT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Uncheck</a:t>
            </a:r>
            <a:r>
              <a:rPr lang="en-US" sz="2000" b="1" dirty="0">
                <a:solidFill>
                  <a:srgbClr val="FF0000"/>
                </a:solidFill>
              </a:rPr>
              <a:t> Swap COM pin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Click 	</a:t>
            </a:r>
            <a:r>
              <a:rPr lang="en-US" sz="2000" b="1" dirty="0">
                <a:solidFill>
                  <a:srgbClr val="FF0000"/>
                </a:solidFill>
              </a:rPr>
              <a:t>OK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08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8710-FB0B-9A84-8977-B0D8037A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Modem Timing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85B3B-25D5-4CB7-CD7C-C7AB1E05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1877640"/>
            <a:ext cx="5731244" cy="498035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01D6D0B-0C97-6EEF-3343-1B1D6FFBA340}"/>
              </a:ext>
            </a:extLst>
          </p:cNvPr>
          <p:cNvCxnSpPr/>
          <p:nvPr/>
        </p:nvCxnSpPr>
        <p:spPr>
          <a:xfrm>
            <a:off x="2691442" y="2587925"/>
            <a:ext cx="1885339" cy="2859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330091-16CD-9906-BC78-4A52C775B743}"/>
              </a:ext>
            </a:extLst>
          </p:cNvPr>
          <p:cNvSpPr txBox="1"/>
          <p:nvPr/>
        </p:nvSpPr>
        <p:spPr>
          <a:xfrm>
            <a:off x="751175" y="2078842"/>
            <a:ext cx="224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Under settings click “Modems”</a:t>
            </a:r>
          </a:p>
        </p:txBody>
      </p:sp>
    </p:spTree>
    <p:extLst>
      <p:ext uri="{BB962C8B-B14F-4D97-AF65-F5344CB8AC3E}">
        <p14:creationId xmlns:p14="http://schemas.microsoft.com/office/powerpoint/2010/main" val="359484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7BAD9-1977-A920-690D-3A4260101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B56B-E567-1D86-C091-76392485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Review:  </a:t>
            </a:r>
            <a:br>
              <a:rPr lang="en-US" dirty="0"/>
            </a:br>
            <a:r>
              <a:rPr lang="en-US" dirty="0"/>
              <a:t>Where is the Terminal Node Controller located?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830A5-5550-CFDD-E8D8-EF44EF3D80C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There are multiple configurations of a combination of hardware &amp; software that make up TNC functionality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built into the radio  ( such as the Yaesu FT-991A)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totally contained within an electronics box inserted between a personal computer and a radio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various functions of the TNC is split between software on a personal computer and a sound card.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620A-CF0B-406D-887B-718C1EDFB52E}"/>
              </a:ext>
            </a:extLst>
          </p:cNvPr>
          <p:cNvSpPr/>
          <p:nvPr/>
        </p:nvSpPr>
        <p:spPr>
          <a:xfrm>
            <a:off x="1016619" y="5195441"/>
            <a:ext cx="9783692" cy="11394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5D408-2958-D310-71FF-583AD0A9F238}"/>
              </a:ext>
            </a:extLst>
          </p:cNvPr>
          <p:cNvSpPr txBox="1"/>
          <p:nvPr/>
        </p:nvSpPr>
        <p:spPr>
          <a:xfrm>
            <a:off x="207817" y="6031210"/>
            <a:ext cx="422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Let’s focus on this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944662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6A37-8DC6-66E5-A345-169BC82B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Soundmodem Modem Settings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5608-400F-F8C0-0F71-66657DBD38E6}"/>
              </a:ext>
            </a:extLst>
          </p:cNvPr>
          <p:cNvSpPr txBox="1"/>
          <p:nvPr/>
        </p:nvSpPr>
        <p:spPr>
          <a:xfrm>
            <a:off x="439276" y="1913071"/>
            <a:ext cx="4227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	Check </a:t>
            </a:r>
            <a:r>
              <a:rPr lang="en-US" sz="2000" b="1" dirty="0">
                <a:solidFill>
                  <a:srgbClr val="FF0000"/>
                </a:solidFill>
              </a:rPr>
              <a:t>KISS Optimization</a:t>
            </a:r>
          </a:p>
          <a:p>
            <a:pPr>
              <a:tabLst>
                <a:tab pos="285750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	Check </a:t>
            </a:r>
            <a:r>
              <a:rPr lang="en-US" sz="2000" b="1" dirty="0">
                <a:solidFill>
                  <a:srgbClr val="FF0000"/>
                </a:solidFill>
              </a:rPr>
              <a:t>non-AX25 filter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Under Modem type </a:t>
            </a:r>
            <a:r>
              <a:rPr lang="en-US" sz="2000" b="1" dirty="0" err="1">
                <a:solidFill>
                  <a:srgbClr val="FF0000"/>
                </a:solidFill>
              </a:rPr>
              <a:t>ch</a:t>
            </a:r>
            <a:r>
              <a:rPr lang="en-US" sz="2000" b="1" dirty="0">
                <a:solidFill>
                  <a:srgbClr val="FF0000"/>
                </a:solidFill>
              </a:rPr>
              <a:t>: A</a:t>
            </a:r>
          </a:p>
          <a:p>
            <a:pPr>
              <a:tabLst>
                <a:tab pos="285750" algn="l"/>
                <a:tab pos="1371600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	Mode	</a:t>
            </a:r>
            <a:r>
              <a:rPr lang="en-US" sz="2000" b="1" dirty="0">
                <a:solidFill>
                  <a:srgbClr val="FF0000"/>
                </a:solidFill>
              </a:rPr>
              <a:t>AFSK AX.25 1200bd</a:t>
            </a:r>
          </a:p>
          <a:p>
            <a:pPr>
              <a:tabLst>
                <a:tab pos="285750" algn="l"/>
                <a:tab pos="1428750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TXDelay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500 </a:t>
            </a:r>
            <a:r>
              <a:rPr lang="en-US" sz="2000" dirty="0">
                <a:solidFill>
                  <a:srgbClr val="FF0000"/>
                </a:solidFill>
              </a:rPr>
              <a:t>msec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Click on “OK”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5D4F8-FA80-CDC3-41B7-06AA8B8D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2" y="1438275"/>
            <a:ext cx="40290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7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327F-6D31-A862-AFD1-CBBF61EF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SoundModem Main Window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EFA35-D4AE-DA28-B0C0-18AFD150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819618"/>
            <a:ext cx="5495925" cy="47558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CA4769-9CC5-8A10-BD2D-8D36E1D7BAF1}"/>
              </a:ext>
            </a:extLst>
          </p:cNvPr>
          <p:cNvSpPr/>
          <p:nvPr/>
        </p:nvSpPr>
        <p:spPr>
          <a:xfrm>
            <a:off x="4619626" y="2107724"/>
            <a:ext cx="923924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B05D6F-4196-4E9D-F1E3-8775CAEF6649}"/>
              </a:ext>
            </a:extLst>
          </p:cNvPr>
          <p:cNvCxnSpPr>
            <a:stCxn id="9" idx="3"/>
            <a:endCxn id="7" idx="2"/>
          </p:cNvCxnSpPr>
          <p:nvPr/>
        </p:nvCxnSpPr>
        <p:spPr>
          <a:xfrm flipV="1">
            <a:off x="3467100" y="2276242"/>
            <a:ext cx="1152526" cy="1721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A231C4-43DC-5C1F-CC0B-5F84B27FC1A3}"/>
              </a:ext>
            </a:extLst>
          </p:cNvPr>
          <p:cNvSpPr txBox="1"/>
          <p:nvPr/>
        </p:nvSpPr>
        <p:spPr>
          <a:xfrm>
            <a:off x="381000" y="3489635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</a:rPr>
              <a:t>Select AFSK AX.25 1200bd </a:t>
            </a:r>
          </a:p>
          <a:p>
            <a:pPr algn="r"/>
            <a:endParaRPr lang="en-US" sz="2000" b="1" dirty="0">
              <a:solidFill>
                <a:srgbClr val="FF0000"/>
              </a:solidFill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</a:rPr>
              <a:t>Check Hold pointers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DEAA76-7372-66E6-ED8D-E1B42911F544}"/>
              </a:ext>
            </a:extLst>
          </p:cNvPr>
          <p:cNvSpPr/>
          <p:nvPr/>
        </p:nvSpPr>
        <p:spPr>
          <a:xfrm>
            <a:off x="7581901" y="2200803"/>
            <a:ext cx="581024" cy="1885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65A636-DB98-697F-4AD7-18B8651F01E1}"/>
              </a:ext>
            </a:extLst>
          </p:cNvPr>
          <p:cNvCxnSpPr>
            <a:stCxn id="9" idx="3"/>
          </p:cNvCxnSpPr>
          <p:nvPr/>
        </p:nvCxnSpPr>
        <p:spPr>
          <a:xfrm flipV="1">
            <a:off x="3467100" y="2350503"/>
            <a:ext cx="4167189" cy="16469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70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31DA86-E93A-FDA4-1C02-DFC0DD64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an Email Message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A028-6AE6-9869-8DD0-681557FE8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61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2A0E-F308-D005-5D4A-A670CBFE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Compose an E-mail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B7489-352B-C3BB-624F-AEB8CA52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99" y="1807678"/>
            <a:ext cx="7731733" cy="41306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82A0462-CA87-5688-6867-B00462B3BDDF}"/>
              </a:ext>
            </a:extLst>
          </p:cNvPr>
          <p:cNvSpPr/>
          <p:nvPr/>
        </p:nvSpPr>
        <p:spPr>
          <a:xfrm>
            <a:off x="6662434" y="2107724"/>
            <a:ext cx="923924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9DEF25-1047-8373-6F7F-A3250D621D28}"/>
              </a:ext>
            </a:extLst>
          </p:cNvPr>
          <p:cNvCxnSpPr>
            <a:stCxn id="8" idx="3"/>
            <a:endCxn id="6" idx="2"/>
          </p:cNvCxnSpPr>
          <p:nvPr/>
        </p:nvCxnSpPr>
        <p:spPr>
          <a:xfrm flipV="1">
            <a:off x="3822971" y="2276242"/>
            <a:ext cx="2839463" cy="1854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E2C2D9-8299-7810-C243-A6EA3A1DB628}"/>
              </a:ext>
            </a:extLst>
          </p:cNvPr>
          <p:cNvSpPr txBox="1"/>
          <p:nvPr/>
        </p:nvSpPr>
        <p:spPr>
          <a:xfrm>
            <a:off x="493071" y="2107724"/>
            <a:ext cx="332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Under Message Menu select New Message….</a:t>
            </a:r>
          </a:p>
        </p:txBody>
      </p:sp>
    </p:spTree>
    <p:extLst>
      <p:ext uri="{BB962C8B-B14F-4D97-AF65-F5344CB8AC3E}">
        <p14:creationId xmlns:p14="http://schemas.microsoft.com/office/powerpoint/2010/main" val="2768487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F6B6-5EDE-8716-0D57-39D95C41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E-mail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AFFDD-7F8B-ABC4-3252-593CA909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789" y="2460432"/>
            <a:ext cx="5982105" cy="42729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AB5AE1-9EED-851C-5637-7A9BFA1F0F35}"/>
              </a:ext>
            </a:extLst>
          </p:cNvPr>
          <p:cNvSpPr/>
          <p:nvPr/>
        </p:nvSpPr>
        <p:spPr>
          <a:xfrm>
            <a:off x="6526245" y="2918866"/>
            <a:ext cx="944597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65E640-61B0-3AB0-BC4C-D97F054769F2}"/>
              </a:ext>
            </a:extLst>
          </p:cNvPr>
          <p:cNvCxnSpPr>
            <a:stCxn id="7" idx="3"/>
            <a:endCxn id="5" idx="2"/>
          </p:cNvCxnSpPr>
          <p:nvPr/>
        </p:nvCxnSpPr>
        <p:spPr>
          <a:xfrm>
            <a:off x="3710900" y="2260377"/>
            <a:ext cx="2815345" cy="8270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C032B9-534E-B7A6-62B0-6953BDDAD221}"/>
              </a:ext>
            </a:extLst>
          </p:cNvPr>
          <p:cNvSpPr txBox="1"/>
          <p:nvPr/>
        </p:nvSpPr>
        <p:spPr>
          <a:xfrm>
            <a:off x="838200" y="2060322"/>
            <a:ext cx="287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Select “Winlink Message”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B00CE5-C548-E08C-9A7C-85392BCE41EB}"/>
              </a:ext>
            </a:extLst>
          </p:cNvPr>
          <p:cNvSpPr/>
          <p:nvPr/>
        </p:nvSpPr>
        <p:spPr>
          <a:xfrm>
            <a:off x="5118572" y="3118921"/>
            <a:ext cx="944597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C14B92-1126-C345-18C6-82A52F073949}"/>
              </a:ext>
            </a:extLst>
          </p:cNvPr>
          <p:cNvCxnSpPr>
            <a:stCxn id="22" idx="3"/>
            <a:endCxn id="20" idx="2"/>
          </p:cNvCxnSpPr>
          <p:nvPr/>
        </p:nvCxnSpPr>
        <p:spPr>
          <a:xfrm flipV="1">
            <a:off x="3103730" y="3287439"/>
            <a:ext cx="2014842" cy="4955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B0C010-932A-FD7D-5FFD-8E318C7E2B53}"/>
              </a:ext>
            </a:extLst>
          </p:cNvPr>
          <p:cNvSpPr txBox="1"/>
          <p:nvPr/>
        </p:nvSpPr>
        <p:spPr>
          <a:xfrm>
            <a:off x="417275" y="3429000"/>
            <a:ext cx="268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Enter either Call Sign or an e-mail address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555CA1-B9A8-74F6-4894-93D184B01774}"/>
              </a:ext>
            </a:extLst>
          </p:cNvPr>
          <p:cNvSpPr/>
          <p:nvPr/>
        </p:nvSpPr>
        <p:spPr>
          <a:xfrm>
            <a:off x="4414125" y="4085943"/>
            <a:ext cx="5982105" cy="24069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F36648-7D68-4D8C-8577-B9C5783455A6}"/>
              </a:ext>
            </a:extLst>
          </p:cNvPr>
          <p:cNvCxnSpPr>
            <a:cxnSpLocks/>
            <a:stCxn id="9" idx="3"/>
            <a:endCxn id="3" idx="2"/>
          </p:cNvCxnSpPr>
          <p:nvPr/>
        </p:nvCxnSpPr>
        <p:spPr>
          <a:xfrm>
            <a:off x="3138997" y="5139594"/>
            <a:ext cx="1275128" cy="1498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CE09B0-2B8E-69ED-2CAE-24CF36C0CA6D}"/>
              </a:ext>
            </a:extLst>
          </p:cNvPr>
          <p:cNvSpPr txBox="1"/>
          <p:nvPr/>
        </p:nvSpPr>
        <p:spPr>
          <a:xfrm>
            <a:off x="452542" y="4939539"/>
            <a:ext cx="268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Area for typing message</a:t>
            </a:r>
          </a:p>
        </p:txBody>
      </p:sp>
    </p:spTree>
    <p:extLst>
      <p:ext uri="{BB962C8B-B14F-4D97-AF65-F5344CB8AC3E}">
        <p14:creationId xmlns:p14="http://schemas.microsoft.com/office/powerpoint/2010/main" val="3586538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2E26-2995-AF49-CE74-2E62A4FD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721F8-1DFC-C0F2-4687-FAA91A6F2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35" y="2000250"/>
            <a:ext cx="6800850" cy="48577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F49A15-7547-B608-057E-21F34694DA46}"/>
              </a:ext>
            </a:extLst>
          </p:cNvPr>
          <p:cNvSpPr/>
          <p:nvPr/>
        </p:nvSpPr>
        <p:spPr>
          <a:xfrm>
            <a:off x="3736435" y="2228203"/>
            <a:ext cx="944597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2E46C6-621D-8457-BE53-618097090AAE}"/>
              </a:ext>
            </a:extLst>
          </p:cNvPr>
          <p:cNvCxnSpPr>
            <a:stCxn id="7" idx="3"/>
            <a:endCxn id="5" idx="2"/>
          </p:cNvCxnSpPr>
          <p:nvPr/>
        </p:nvCxnSpPr>
        <p:spPr>
          <a:xfrm flipV="1">
            <a:off x="3287949" y="2396721"/>
            <a:ext cx="448486" cy="4762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DD7343-14BC-70CE-2C8E-CEC141B870B6}"/>
              </a:ext>
            </a:extLst>
          </p:cNvPr>
          <p:cNvSpPr txBox="1"/>
          <p:nvPr/>
        </p:nvSpPr>
        <p:spPr>
          <a:xfrm>
            <a:off x="218365" y="2365183"/>
            <a:ext cx="306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After message is composed, click 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“</a:t>
            </a:r>
            <a:r>
              <a:rPr lang="en-US" sz="2000" b="1" dirty="0">
                <a:solidFill>
                  <a:srgbClr val="FF0000"/>
                </a:solidFill>
              </a:rPr>
              <a:t>Post to Outbox”</a:t>
            </a:r>
          </a:p>
        </p:txBody>
      </p:sp>
    </p:spTree>
    <p:extLst>
      <p:ext uri="{BB962C8B-B14F-4D97-AF65-F5344CB8AC3E}">
        <p14:creationId xmlns:p14="http://schemas.microsoft.com/office/powerpoint/2010/main" val="30946773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B5DC-828A-97AF-EE98-1C750B08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Gateway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71000-2690-392F-DEB1-E05AE269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620" y="2365183"/>
            <a:ext cx="5962650" cy="31432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7EAF272-510D-E12D-040A-48C4D5B82DFB}"/>
              </a:ext>
            </a:extLst>
          </p:cNvPr>
          <p:cNvSpPr/>
          <p:nvPr/>
        </p:nvSpPr>
        <p:spPr>
          <a:xfrm>
            <a:off x="5034671" y="2617155"/>
            <a:ext cx="1132665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96E45B-D94C-D635-D8FB-7BC65F2ADEC2}"/>
              </a:ext>
            </a:extLst>
          </p:cNvPr>
          <p:cNvCxnSpPr>
            <a:stCxn id="7" idx="3"/>
            <a:endCxn id="5" idx="2"/>
          </p:cNvCxnSpPr>
          <p:nvPr/>
        </p:nvCxnSpPr>
        <p:spPr>
          <a:xfrm>
            <a:off x="3287949" y="2565238"/>
            <a:ext cx="1746722" cy="2204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839F5D-D61B-7BF9-26D9-33AFE051ACD3}"/>
              </a:ext>
            </a:extLst>
          </p:cNvPr>
          <p:cNvSpPr txBox="1"/>
          <p:nvPr/>
        </p:nvSpPr>
        <p:spPr>
          <a:xfrm>
            <a:off x="218365" y="2365183"/>
            <a:ext cx="306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Channel Selection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0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3764-E66E-2823-A4F8-FA59E875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Gateway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8507D-F8AB-D254-79EE-DABAE51B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906" y="1784946"/>
            <a:ext cx="5381625" cy="48101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72D180-E395-2F70-7530-D0573497567A}"/>
              </a:ext>
            </a:extLst>
          </p:cNvPr>
          <p:cNvSpPr/>
          <p:nvPr/>
        </p:nvSpPr>
        <p:spPr>
          <a:xfrm>
            <a:off x="5034671" y="2860346"/>
            <a:ext cx="5833860" cy="3370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F25C23-13BF-861F-FC29-0DE41AA6071A}"/>
              </a:ext>
            </a:extLst>
          </p:cNvPr>
          <p:cNvCxnSpPr>
            <a:stCxn id="7" idx="3"/>
            <a:endCxn id="5" idx="2"/>
          </p:cNvCxnSpPr>
          <p:nvPr/>
        </p:nvCxnSpPr>
        <p:spPr>
          <a:xfrm>
            <a:off x="3287949" y="2565238"/>
            <a:ext cx="1746722" cy="4636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CD4FBA-AECB-FC71-581E-07E34F143482}"/>
              </a:ext>
            </a:extLst>
          </p:cNvPr>
          <p:cNvSpPr txBox="1"/>
          <p:nvPr/>
        </p:nvSpPr>
        <p:spPr>
          <a:xfrm>
            <a:off x="218365" y="2365183"/>
            <a:ext cx="306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Select closest Gateway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022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3EA4-1B17-3A1B-11CC-A892BE5E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your Radio Frequency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34D77-A6F2-9EFC-82D9-EEFB799B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30" y="2489672"/>
            <a:ext cx="5962650" cy="31432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2031D8E-FFC9-F8FB-A32A-62F28D49A30E}"/>
              </a:ext>
            </a:extLst>
          </p:cNvPr>
          <p:cNvSpPr/>
          <p:nvPr/>
        </p:nvSpPr>
        <p:spPr>
          <a:xfrm>
            <a:off x="5122930" y="3429000"/>
            <a:ext cx="2561921" cy="4328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402403-AF08-7680-F435-158F485BD044}"/>
              </a:ext>
            </a:extLst>
          </p:cNvPr>
          <p:cNvCxnSpPr>
            <a:stCxn id="10" idx="3"/>
            <a:endCxn id="8" idx="2"/>
          </p:cNvCxnSpPr>
          <p:nvPr/>
        </p:nvCxnSpPr>
        <p:spPr>
          <a:xfrm>
            <a:off x="3287949" y="2719126"/>
            <a:ext cx="1834981" cy="9263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774A04-33C3-E2FA-B641-3673E1BB0F83}"/>
              </a:ext>
            </a:extLst>
          </p:cNvPr>
          <p:cNvSpPr txBox="1"/>
          <p:nvPr/>
        </p:nvSpPr>
        <p:spPr>
          <a:xfrm>
            <a:off x="218365" y="2365183"/>
            <a:ext cx="306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Set your Radio Frequency to the Gateway’s Frequency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28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FBFE-F703-A0A9-036E-F2C0066E3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B729-3D9C-2249-636B-0498C5C1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E-mail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9E82-061B-EEBA-A2D0-473BCA7D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30" y="2489672"/>
            <a:ext cx="5962650" cy="31432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836FA00-0215-28CD-CB9C-C2A5397AE048}"/>
              </a:ext>
            </a:extLst>
          </p:cNvPr>
          <p:cNvSpPr/>
          <p:nvPr/>
        </p:nvSpPr>
        <p:spPr>
          <a:xfrm>
            <a:off x="7973133" y="2821021"/>
            <a:ext cx="402381" cy="204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3B6A3C-6527-A105-3859-3F2CA3AA30ED}"/>
              </a:ext>
            </a:extLst>
          </p:cNvPr>
          <p:cNvCxnSpPr>
            <a:stCxn id="10" idx="3"/>
            <a:endCxn id="8" idx="2"/>
          </p:cNvCxnSpPr>
          <p:nvPr/>
        </p:nvCxnSpPr>
        <p:spPr>
          <a:xfrm flipV="1">
            <a:off x="3822970" y="2923162"/>
            <a:ext cx="4150163" cy="3911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40E1F0-A476-C2AC-276E-530EED561BF7}"/>
              </a:ext>
            </a:extLst>
          </p:cNvPr>
          <p:cNvSpPr txBox="1"/>
          <p:nvPr/>
        </p:nvSpPr>
        <p:spPr>
          <a:xfrm>
            <a:off x="2134714" y="3114213"/>
            <a:ext cx="168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 </a:t>
            </a:r>
            <a:r>
              <a:rPr lang="en-US" sz="2000" b="1" dirty="0">
                <a:solidFill>
                  <a:srgbClr val="FF0000"/>
                </a:solidFill>
              </a:rPr>
              <a:t>“Start”</a:t>
            </a:r>
          </a:p>
        </p:txBody>
      </p:sp>
    </p:spTree>
    <p:extLst>
      <p:ext uri="{BB962C8B-B14F-4D97-AF65-F5344CB8AC3E}">
        <p14:creationId xmlns:p14="http://schemas.microsoft.com/office/powerpoint/2010/main" val="240531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869F4-E13A-268D-9762-CB62C439B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466D-9E14-F4D6-51D8-7BD7496C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Configuration - TNC split between software on PC and a soundcard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898381-0886-CDC4-BFF5-F6626A4D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696" y="3063782"/>
            <a:ext cx="2055834" cy="1168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81BB7-DC01-535B-6C06-C09E828B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985" y="2425348"/>
            <a:ext cx="2407543" cy="244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BF895-942E-070E-CC77-3623F9237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0" y="2985445"/>
            <a:ext cx="2267014" cy="13255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A3312-45AE-1A5A-5970-213575870EF8}"/>
              </a:ext>
            </a:extLst>
          </p:cNvPr>
          <p:cNvCxnSpPr>
            <a:stCxn id="5" idx="1"/>
            <a:endCxn id="7" idx="1"/>
          </p:cNvCxnSpPr>
          <p:nvPr/>
        </p:nvCxnSpPr>
        <p:spPr>
          <a:xfrm>
            <a:off x="2807528" y="3648227"/>
            <a:ext cx="1569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3775F5-CEAC-CDF9-25E3-23BB849E3E77}"/>
              </a:ext>
            </a:extLst>
          </p:cNvPr>
          <p:cNvCxnSpPr>
            <a:stCxn id="7" idx="3"/>
            <a:endCxn id="4" idx="1"/>
          </p:cNvCxnSpPr>
          <p:nvPr/>
        </p:nvCxnSpPr>
        <p:spPr>
          <a:xfrm flipV="1">
            <a:off x="6643604" y="3648226"/>
            <a:ext cx="23710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1D75F1-7FDC-3164-F9D7-9DF10933E83B}"/>
              </a:ext>
            </a:extLst>
          </p:cNvPr>
          <p:cNvSpPr txBox="1"/>
          <p:nvPr/>
        </p:nvSpPr>
        <p:spPr>
          <a:xfrm>
            <a:off x="3076897" y="315330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FD4C35-CC58-2098-0A8C-B272034B0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46" y="3063782"/>
            <a:ext cx="1828800" cy="47390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E85511-F8F1-193B-C381-63A53C09A529}"/>
              </a:ext>
            </a:extLst>
          </p:cNvPr>
          <p:cNvCxnSpPr>
            <a:cxnSpLocks/>
          </p:cNvCxnSpPr>
          <p:nvPr/>
        </p:nvCxnSpPr>
        <p:spPr>
          <a:xfrm flipH="1">
            <a:off x="4634285" y="1724561"/>
            <a:ext cx="2113461" cy="87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DE40B0B-8F99-8598-8634-C3BD1099607D}"/>
              </a:ext>
            </a:extLst>
          </p:cNvPr>
          <p:cNvSpPr/>
          <p:nvPr/>
        </p:nvSpPr>
        <p:spPr>
          <a:xfrm>
            <a:off x="1865514" y="2597727"/>
            <a:ext cx="5460076" cy="185997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C71171-9569-D5DC-0C33-260A5786014C}"/>
              </a:ext>
            </a:extLst>
          </p:cNvPr>
          <p:cNvSpPr txBox="1"/>
          <p:nvPr/>
        </p:nvSpPr>
        <p:spPr>
          <a:xfrm>
            <a:off x="7113413" y="1801230"/>
            <a:ext cx="265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Distributed TNC Function</a:t>
            </a:r>
          </a:p>
        </p:txBody>
      </p:sp>
    </p:spTree>
    <p:extLst>
      <p:ext uri="{BB962C8B-B14F-4D97-AF65-F5344CB8AC3E}">
        <p14:creationId xmlns:p14="http://schemas.microsoft.com/office/powerpoint/2010/main" val="1343587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3151-4A08-E1FF-562A-C2111504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Client Sends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F656-D8B1-AFCA-25D4-D171C27AE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not sent, then…..   we’ll start debugging   </a:t>
            </a:r>
            <a:r>
              <a:rPr lang="en-US" sz="5400" dirty="0">
                <a:sym typeface="Wingdings" panose="05000000000000000000" pitchFamily="2" charset="2"/>
              </a:rPr>
              <a:t>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303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7723-A129-FAC4-5C3E-5C53A3FD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03D2-B6F9-D1F9-B1AA-D6FA31FD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88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0DB7-5942-D374-4F86-BAF2D4326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BE9B-8D24-2AE7-D57B-326C2CCCF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735802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4090-0728-60C4-ABFE-CE8FF47D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VARA FM 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C0A0-4FF8-B3E7-4BF0-971355902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Go to webpage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2"/>
              </a:rPr>
              <a:t>https://downloads.winlink.org/VARA%20Products/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Download the file VARA%20FM%20v4.3.8%20setup.zip</a:t>
            </a:r>
          </a:p>
          <a:p>
            <a:pPr lvl="2"/>
            <a:r>
              <a:rPr lang="sv-SE" dirty="0"/>
              <a:t>Extract and run the installation VARA</a:t>
            </a:r>
            <a:r>
              <a:rPr lang="en-US" dirty="0"/>
              <a:t>%20</a:t>
            </a:r>
            <a:r>
              <a:rPr lang="sv-SE" dirty="0"/>
              <a:t>FM</a:t>
            </a:r>
            <a:r>
              <a:rPr lang="en-US" dirty="0"/>
              <a:t>%20</a:t>
            </a:r>
            <a:r>
              <a:rPr lang="sv-SE" dirty="0"/>
              <a:t>setup</a:t>
            </a:r>
            <a:r>
              <a:rPr lang="en-US" dirty="0"/>
              <a:t>%20 </a:t>
            </a:r>
            <a:r>
              <a:rPr lang="sv-SE" dirty="0"/>
              <a:t>(Run</a:t>
            </a:r>
            <a:r>
              <a:rPr lang="en-US" dirty="0"/>
              <a:t>%20</a:t>
            </a:r>
            <a:r>
              <a:rPr lang="sv-SE" dirty="0"/>
              <a:t>as</a:t>
            </a:r>
            <a:r>
              <a:rPr lang="en-US" dirty="0"/>
              <a:t>%20</a:t>
            </a:r>
            <a:r>
              <a:rPr lang="sv-SE" dirty="0"/>
              <a:t>Administrator).exe similar to method used to install RMS winlink</a:t>
            </a:r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BB677-E715-6DFD-B5D8-817B4700D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3349625"/>
            <a:ext cx="8877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6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5E4E5-6555-3188-8A55-ADDFF82F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Download &amp; Install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81763-7003-14BB-FCBB-6E79BF733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374D-AAE1-1D70-076D-35505864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35A6D-5962-5683-90B8-118E1A96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Software application to install are:</a:t>
            </a:r>
          </a:p>
          <a:p>
            <a:endParaRPr lang="en-US" dirty="0"/>
          </a:p>
          <a:p>
            <a:pPr lvl="1"/>
            <a:r>
              <a:rPr lang="en-US" dirty="0"/>
              <a:t>Soundmodem</a:t>
            </a:r>
          </a:p>
          <a:p>
            <a:pPr lvl="2"/>
            <a:r>
              <a:rPr lang="en-US" dirty="0"/>
              <a:t>Converts digital data to binary frequencies for use on “Packet Radio”</a:t>
            </a:r>
          </a:p>
          <a:p>
            <a:pPr lvl="2"/>
            <a:endParaRPr lang="en-US" dirty="0"/>
          </a:p>
          <a:p>
            <a:pPr lvl="3" algn="ctr"/>
            <a:endParaRPr lang="en-US" dirty="0"/>
          </a:p>
          <a:p>
            <a:pPr lvl="1"/>
            <a:r>
              <a:rPr lang="en-US" dirty="0"/>
              <a:t>Winlink Express</a:t>
            </a:r>
          </a:p>
          <a:p>
            <a:pPr lvl="2"/>
            <a:r>
              <a:rPr lang="en-US" dirty="0"/>
              <a:t>User Interface software</a:t>
            </a:r>
          </a:p>
          <a:p>
            <a:pPr lvl="3"/>
            <a:r>
              <a:rPr lang="en-US" dirty="0"/>
              <a:t> with e-mail creation, radio connection, message send &amp; receive</a:t>
            </a:r>
          </a:p>
        </p:txBody>
      </p:sp>
    </p:spTree>
    <p:extLst>
      <p:ext uri="{BB962C8B-B14F-4D97-AF65-F5344CB8AC3E}">
        <p14:creationId xmlns:p14="http://schemas.microsoft.com/office/powerpoint/2010/main" val="134875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6409</TotalTime>
  <Words>1781</Words>
  <Application>Microsoft Office PowerPoint</Application>
  <PresentationFormat>Widescreen</PresentationFormat>
  <Paragraphs>284</Paragraphs>
  <Slides>73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 Theme</vt:lpstr>
      <vt:lpstr>Sangre de Cristos Amateur Radio Club Packet Radio Comms Session II</vt:lpstr>
      <vt:lpstr>Objectives</vt:lpstr>
      <vt:lpstr>Objectives</vt:lpstr>
      <vt:lpstr>Recommended Equipment For this Session</vt:lpstr>
      <vt:lpstr>Review:   Where is the Terminal Node Controller located?</vt:lpstr>
      <vt:lpstr>Review:   Where is the Terminal Node Controller located?</vt:lpstr>
      <vt:lpstr>Third Configuration - TNC split between software on PC and a soundcard</vt:lpstr>
      <vt:lpstr>Software Download &amp; Install</vt:lpstr>
      <vt:lpstr>Software</vt:lpstr>
      <vt:lpstr>Download &amp; Install SoundModem</vt:lpstr>
      <vt:lpstr>Soundmodem - Download &amp; Install</vt:lpstr>
      <vt:lpstr>Soundmodem Download &amp; Install</vt:lpstr>
      <vt:lpstr>Soundmodem Download &amp; Install</vt:lpstr>
      <vt:lpstr>Sound Modem Download &amp; Install</vt:lpstr>
      <vt:lpstr>A word about .zip folders</vt:lpstr>
      <vt:lpstr>How to Extract All</vt:lpstr>
      <vt:lpstr>Soundmodem Download &amp; Install</vt:lpstr>
      <vt:lpstr>Download &amp; Install Winlink Express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Now let’s Connect Computer, SignaLink Sound Card &amp; Radio</vt:lpstr>
      <vt:lpstr>Before connecting SignaLink to your computer</vt:lpstr>
      <vt:lpstr>Opening Device Manager</vt:lpstr>
      <vt:lpstr>Device Manager</vt:lpstr>
      <vt:lpstr>Device Manager</vt:lpstr>
      <vt:lpstr>Connect SignaLink to Computer</vt:lpstr>
      <vt:lpstr>New Audio Devices appear in Device Manager</vt:lpstr>
      <vt:lpstr>Restore Windows System  default Audio Devices</vt:lpstr>
      <vt:lpstr>Windows Automatic USB Device Detection/Selection</vt:lpstr>
      <vt:lpstr>Restore System default audio devices (continued)</vt:lpstr>
      <vt:lpstr>Open Sound Control  Go to lower right hand corner of desktop</vt:lpstr>
      <vt:lpstr>Sound Control</vt:lpstr>
      <vt:lpstr>Sound Control</vt:lpstr>
      <vt:lpstr>Restore System default audio Playback device</vt:lpstr>
      <vt:lpstr>Restore System default audio Recording device</vt:lpstr>
      <vt:lpstr>Adjust SignaLink Audio Levels</vt:lpstr>
      <vt:lpstr>Adjusting Receive Volume on SignaLink Soundcard</vt:lpstr>
      <vt:lpstr>Note to Bruce:  Add recording level adjust slide</vt:lpstr>
      <vt:lpstr>Winlink Express Software</vt:lpstr>
      <vt:lpstr>Start Winlink Express</vt:lpstr>
      <vt:lpstr>Configure Winlink Express</vt:lpstr>
      <vt:lpstr>Configure Winlink Express</vt:lpstr>
      <vt:lpstr>Configure Winlink Express</vt:lpstr>
      <vt:lpstr>Configure Winlink Express</vt:lpstr>
      <vt:lpstr>Configure Winlink Express</vt:lpstr>
      <vt:lpstr>Packet Settings</vt:lpstr>
      <vt:lpstr>Restart Winlink Express</vt:lpstr>
      <vt:lpstr>Look for 3 Windows:</vt:lpstr>
      <vt:lpstr>Configure SoundModem</vt:lpstr>
      <vt:lpstr>Configure SoundModem</vt:lpstr>
      <vt:lpstr>Select Audio Devices</vt:lpstr>
      <vt:lpstr>Select Audio Devices</vt:lpstr>
      <vt:lpstr>Other Device Settings</vt:lpstr>
      <vt:lpstr>Modem Timing Settings</vt:lpstr>
      <vt:lpstr>Soundmodem Modem Settings</vt:lpstr>
      <vt:lpstr>SoundModem Main Window Settings</vt:lpstr>
      <vt:lpstr>Sending an Email Message</vt:lpstr>
      <vt:lpstr>Compose an E-mail message</vt:lpstr>
      <vt:lpstr>Composing E-mail message</vt:lpstr>
      <vt:lpstr>Post Message</vt:lpstr>
      <vt:lpstr>Select Gateway</vt:lpstr>
      <vt:lpstr>Select Gateway</vt:lpstr>
      <vt:lpstr>Set your Radio Frequency</vt:lpstr>
      <vt:lpstr>Send E-mail</vt:lpstr>
      <vt:lpstr>Winlink Client Sends Message</vt:lpstr>
      <vt:lpstr>PowerPoint Presentation</vt:lpstr>
      <vt:lpstr>BACKUP SLIDES</vt:lpstr>
      <vt:lpstr>VARA FM 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</dc:creator>
  <cp:lastModifiedBy>bruce</cp:lastModifiedBy>
  <cp:revision>83</cp:revision>
  <cp:lastPrinted>2025-03-23T17:58:41Z</cp:lastPrinted>
  <dcterms:created xsi:type="dcterms:W3CDTF">2025-02-21T15:03:50Z</dcterms:created>
  <dcterms:modified xsi:type="dcterms:W3CDTF">2025-06-04T21:35:28Z</dcterms:modified>
</cp:coreProperties>
</file>